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365" r:id="rId6"/>
    <p:sldId id="265" r:id="rId7"/>
    <p:sldId id="261" r:id="rId8"/>
    <p:sldId id="369" r:id="rId9"/>
    <p:sldId id="372" r:id="rId10"/>
    <p:sldId id="375" r:id="rId11"/>
    <p:sldId id="378" r:id="rId12"/>
    <p:sldId id="381" r:id="rId13"/>
    <p:sldId id="383" r:id="rId14"/>
    <p:sldId id="263" r:id="rId15"/>
    <p:sldId id="408" r:id="rId16"/>
    <p:sldId id="266" r:id="rId17"/>
    <p:sldId id="271" r:id="rId18"/>
    <p:sldId id="273" r:id="rId19"/>
    <p:sldId id="275" r:id="rId20"/>
    <p:sldId id="278" r:id="rId21"/>
    <p:sldId id="283" r:id="rId22"/>
    <p:sldId id="282" r:id="rId23"/>
    <p:sldId id="291" r:id="rId24"/>
    <p:sldId id="288" r:id="rId25"/>
    <p:sldId id="292" r:id="rId26"/>
    <p:sldId id="294" r:id="rId27"/>
    <p:sldId id="296" r:id="rId28"/>
    <p:sldId id="298" r:id="rId29"/>
    <p:sldId id="300" r:id="rId30"/>
    <p:sldId id="302" r:id="rId31"/>
    <p:sldId id="303" r:id="rId32"/>
    <p:sldId id="304" r:id="rId33"/>
    <p:sldId id="305" r:id="rId34"/>
    <p:sldId id="308" r:id="rId35"/>
    <p:sldId id="309" r:id="rId36"/>
    <p:sldId id="310" r:id="rId37"/>
    <p:sldId id="313" r:id="rId38"/>
    <p:sldId id="320" r:id="rId39"/>
    <p:sldId id="319" r:id="rId40"/>
    <p:sldId id="325" r:id="rId41"/>
    <p:sldId id="318" r:id="rId42"/>
    <p:sldId id="328" r:id="rId43"/>
    <p:sldId id="329" r:id="rId44"/>
    <p:sldId id="330" r:id="rId45"/>
    <p:sldId id="331" r:id="rId46"/>
    <p:sldId id="332" r:id="rId47"/>
    <p:sldId id="339" r:id="rId48"/>
    <p:sldId id="342" r:id="rId49"/>
    <p:sldId id="353" r:id="rId50"/>
    <p:sldId id="344" r:id="rId51"/>
    <p:sldId id="357" r:id="rId52"/>
    <p:sldId id="359" r:id="rId53"/>
    <p:sldId id="347" r:id="rId54"/>
    <p:sldId id="348" r:id="rId55"/>
    <p:sldId id="364" r:id="rId56"/>
    <p:sldId id="349"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194112-2494-4DA5-9B57-8E43A85FCE3B}" type="doc">
      <dgm:prSet loTypeId="urn:microsoft.com/office/officeart/2005/8/layout/hProcess9" loCatId="process" qsTypeId="urn:microsoft.com/office/officeart/2005/8/quickstyle/3d3" qsCatId="3D" csTypeId="urn:microsoft.com/office/officeart/2005/8/colors/colorful3" csCatId="colorful" phldr="1"/>
      <dgm:spPr/>
    </dgm:pt>
    <dgm:pt modelId="{380BD69B-3929-4793-8CE6-BC7BFA4546B2}">
      <dgm:prSet phldrT="[Metin]" custT="1"/>
      <dgm:spPr/>
      <dgm:t>
        <a:bodyPr/>
        <a:lstStyle/>
        <a:p>
          <a:pPr algn="ctr"/>
          <a:r>
            <a:rPr lang="tr-TR" sz="1600" b="0" dirty="0">
              <a:latin typeface="Muli" charset="-94"/>
            </a:rPr>
            <a:t>MATEMATİK</a:t>
          </a:r>
        </a:p>
      </dgm:t>
    </dgm:pt>
    <dgm:pt modelId="{10066002-83CD-47E0-A10A-17BFFA289554}" type="parTrans" cxnId="{B9B1883B-B125-4687-B4EE-E6EE206F36FA}">
      <dgm:prSet/>
      <dgm:spPr/>
      <dgm:t>
        <a:bodyPr/>
        <a:lstStyle/>
        <a:p>
          <a:pPr algn="ctr"/>
          <a:endParaRPr lang="tr-TR" sz="1200">
            <a:latin typeface="Muli" charset="-94"/>
          </a:endParaRPr>
        </a:p>
      </dgm:t>
    </dgm:pt>
    <dgm:pt modelId="{C15CE2D6-EF15-4E0B-8634-97166FEEE042}" type="sibTrans" cxnId="{B9B1883B-B125-4687-B4EE-E6EE206F36FA}">
      <dgm:prSet/>
      <dgm:spPr/>
      <dgm:t>
        <a:bodyPr/>
        <a:lstStyle/>
        <a:p>
          <a:pPr algn="ctr"/>
          <a:endParaRPr lang="tr-TR" sz="1200">
            <a:latin typeface="Muli" charset="-94"/>
          </a:endParaRPr>
        </a:p>
      </dgm:t>
    </dgm:pt>
    <dgm:pt modelId="{B805D039-8688-441E-9A15-50A1481AAFF7}">
      <dgm:prSet phldrT="[Metin]" custT="1"/>
      <dgm:spPr/>
      <dgm:t>
        <a:bodyPr/>
        <a:lstStyle/>
        <a:p>
          <a:pPr algn="ctr"/>
          <a:r>
            <a:rPr lang="tr-TR" sz="1600">
              <a:latin typeface="Muli" charset="-94"/>
            </a:rPr>
            <a:t>FEN BİLİMLERİ</a:t>
          </a:r>
          <a:endParaRPr lang="tr-TR" sz="1600" dirty="0">
            <a:latin typeface="Muli" charset="-94"/>
          </a:endParaRPr>
        </a:p>
      </dgm:t>
    </dgm:pt>
    <dgm:pt modelId="{233A8C3C-0EF8-4829-A68D-0AEEEBC2AE0B}" type="parTrans" cxnId="{B1DF4AFE-887E-42BD-8ED7-B1677470C16E}">
      <dgm:prSet/>
      <dgm:spPr/>
      <dgm:t>
        <a:bodyPr/>
        <a:lstStyle/>
        <a:p>
          <a:endParaRPr lang="tr-TR"/>
        </a:p>
      </dgm:t>
    </dgm:pt>
    <dgm:pt modelId="{E5C688AF-FCD2-4C07-867D-CA38251B866F}" type="sibTrans" cxnId="{B1DF4AFE-887E-42BD-8ED7-B1677470C16E}">
      <dgm:prSet/>
      <dgm:spPr/>
      <dgm:t>
        <a:bodyPr/>
        <a:lstStyle/>
        <a:p>
          <a:endParaRPr lang="tr-TR"/>
        </a:p>
      </dgm:t>
    </dgm:pt>
    <dgm:pt modelId="{155BBA60-9DBF-4187-9AA6-B9DD25399895}" type="pres">
      <dgm:prSet presAssocID="{83194112-2494-4DA5-9B57-8E43A85FCE3B}" presName="CompostProcess" presStyleCnt="0">
        <dgm:presLayoutVars>
          <dgm:dir/>
          <dgm:resizeHandles val="exact"/>
        </dgm:presLayoutVars>
      </dgm:prSet>
      <dgm:spPr/>
    </dgm:pt>
    <dgm:pt modelId="{6AA4EE59-1066-4F52-80BB-56263E4E006E}" type="pres">
      <dgm:prSet presAssocID="{83194112-2494-4DA5-9B57-8E43A85FCE3B}" presName="arrow" presStyleLbl="bgShp" presStyleIdx="0" presStyleCnt="1" custScaleX="98456" custLinFactNeighborX="-1574"/>
      <dgm:spPr/>
    </dgm:pt>
    <dgm:pt modelId="{27CEB8D9-6DB9-4913-A602-18D6C7DCDBF4}" type="pres">
      <dgm:prSet presAssocID="{83194112-2494-4DA5-9B57-8E43A85FCE3B}" presName="linearProcess" presStyleCnt="0"/>
      <dgm:spPr/>
    </dgm:pt>
    <dgm:pt modelId="{BAC916DE-DEEC-4E6F-82F7-63796A41A920}" type="pres">
      <dgm:prSet presAssocID="{380BD69B-3929-4793-8CE6-BC7BFA4546B2}" presName="textNode" presStyleLbl="node1" presStyleIdx="0" presStyleCnt="2">
        <dgm:presLayoutVars>
          <dgm:bulletEnabled val="1"/>
        </dgm:presLayoutVars>
      </dgm:prSet>
      <dgm:spPr/>
    </dgm:pt>
    <dgm:pt modelId="{8105844C-310D-475E-A936-AB1EFDDB087F}" type="pres">
      <dgm:prSet presAssocID="{C15CE2D6-EF15-4E0B-8634-97166FEEE042}" presName="sibTrans" presStyleCnt="0"/>
      <dgm:spPr/>
    </dgm:pt>
    <dgm:pt modelId="{5EFDDF97-38E6-44D7-9203-0CF65D8488A5}" type="pres">
      <dgm:prSet presAssocID="{B805D039-8688-441E-9A15-50A1481AAFF7}" presName="textNode" presStyleLbl="node1" presStyleIdx="1" presStyleCnt="2">
        <dgm:presLayoutVars>
          <dgm:bulletEnabled val="1"/>
        </dgm:presLayoutVars>
      </dgm:prSet>
      <dgm:spPr/>
    </dgm:pt>
  </dgm:ptLst>
  <dgm:cxnLst>
    <dgm:cxn modelId="{B9B1883B-B125-4687-B4EE-E6EE206F36FA}" srcId="{83194112-2494-4DA5-9B57-8E43A85FCE3B}" destId="{380BD69B-3929-4793-8CE6-BC7BFA4546B2}" srcOrd="0" destOrd="0" parTransId="{10066002-83CD-47E0-A10A-17BFFA289554}" sibTransId="{C15CE2D6-EF15-4E0B-8634-97166FEEE042}"/>
    <dgm:cxn modelId="{3D71B343-A512-4D86-A23B-1221B736DA0D}" type="presOf" srcId="{380BD69B-3929-4793-8CE6-BC7BFA4546B2}" destId="{BAC916DE-DEEC-4E6F-82F7-63796A41A920}" srcOrd="0" destOrd="0" presId="urn:microsoft.com/office/officeart/2005/8/layout/hProcess9"/>
    <dgm:cxn modelId="{050CE065-E486-4DF9-ACD1-7C886D092B02}" type="presOf" srcId="{B805D039-8688-441E-9A15-50A1481AAFF7}" destId="{5EFDDF97-38E6-44D7-9203-0CF65D8488A5}" srcOrd="0" destOrd="0" presId="urn:microsoft.com/office/officeart/2005/8/layout/hProcess9"/>
    <dgm:cxn modelId="{70689081-4BBC-46E0-A413-0289107F9B64}" type="presOf" srcId="{83194112-2494-4DA5-9B57-8E43A85FCE3B}" destId="{155BBA60-9DBF-4187-9AA6-B9DD25399895}" srcOrd="0" destOrd="0" presId="urn:microsoft.com/office/officeart/2005/8/layout/hProcess9"/>
    <dgm:cxn modelId="{B1DF4AFE-887E-42BD-8ED7-B1677470C16E}" srcId="{83194112-2494-4DA5-9B57-8E43A85FCE3B}" destId="{B805D039-8688-441E-9A15-50A1481AAFF7}" srcOrd="1" destOrd="0" parTransId="{233A8C3C-0EF8-4829-A68D-0AEEEBC2AE0B}" sibTransId="{E5C688AF-FCD2-4C07-867D-CA38251B866F}"/>
    <dgm:cxn modelId="{DE0D57E8-416F-4C96-A07E-E1F49C8CA91D}" type="presParOf" srcId="{155BBA60-9DBF-4187-9AA6-B9DD25399895}" destId="{6AA4EE59-1066-4F52-80BB-56263E4E006E}" srcOrd="0" destOrd="0" presId="urn:microsoft.com/office/officeart/2005/8/layout/hProcess9"/>
    <dgm:cxn modelId="{EE7CF343-2559-4CBA-940A-597351F29372}" type="presParOf" srcId="{155BBA60-9DBF-4187-9AA6-B9DD25399895}" destId="{27CEB8D9-6DB9-4913-A602-18D6C7DCDBF4}" srcOrd="1" destOrd="0" presId="urn:microsoft.com/office/officeart/2005/8/layout/hProcess9"/>
    <dgm:cxn modelId="{9519B157-8E39-4CBA-A907-977F728B3075}" type="presParOf" srcId="{27CEB8D9-6DB9-4913-A602-18D6C7DCDBF4}" destId="{BAC916DE-DEEC-4E6F-82F7-63796A41A920}" srcOrd="0" destOrd="0" presId="urn:microsoft.com/office/officeart/2005/8/layout/hProcess9"/>
    <dgm:cxn modelId="{76AC005D-0BCE-4CC7-8ABA-76DB3C6A512C}" type="presParOf" srcId="{27CEB8D9-6DB9-4913-A602-18D6C7DCDBF4}" destId="{8105844C-310D-475E-A936-AB1EFDDB087F}" srcOrd="1" destOrd="0" presId="urn:microsoft.com/office/officeart/2005/8/layout/hProcess9"/>
    <dgm:cxn modelId="{59A386B5-2AB9-40B5-BB81-AE1419A69729}" type="presParOf" srcId="{27CEB8D9-6DB9-4913-A602-18D6C7DCDBF4}" destId="{5EFDDF97-38E6-44D7-9203-0CF65D8488A5}"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8843C-6E92-4321-A7EA-C5D1C3849348}" type="doc">
      <dgm:prSet loTypeId="urn:microsoft.com/office/officeart/2005/8/layout/vList6" loCatId="list" qsTypeId="urn:microsoft.com/office/officeart/2005/8/quickstyle/3d3" qsCatId="3D" csTypeId="urn:microsoft.com/office/officeart/2005/8/colors/colorful3" csCatId="colorful" phldr="1"/>
      <dgm:spPr/>
      <dgm:t>
        <a:bodyPr/>
        <a:lstStyle/>
        <a:p>
          <a:endParaRPr lang="tr-TR"/>
        </a:p>
      </dgm:t>
    </dgm:pt>
    <dgm:pt modelId="{CAB13FA3-F8D6-4A95-A6B7-6232A2B680AB}">
      <dgm:prSet phldrT="[Text]" custT="1"/>
      <dgm:spPr/>
      <dgm:t>
        <a:bodyPr/>
        <a:lstStyle/>
        <a:p>
          <a:r>
            <a:rPr lang="tr-TR" sz="2000" dirty="0">
              <a:latin typeface="Muli" charset="-94"/>
            </a:rPr>
            <a:t>Yeterlik Çerçevesi</a:t>
          </a:r>
        </a:p>
      </dgm:t>
    </dgm:pt>
    <dgm:pt modelId="{B9226E27-D4B8-4E87-A534-D869AE93B080}" type="parTrans" cxnId="{93750DAA-1820-4220-ABE0-2CEFB1D4C08F}">
      <dgm:prSet/>
      <dgm:spPr/>
      <dgm:t>
        <a:bodyPr/>
        <a:lstStyle/>
        <a:p>
          <a:endParaRPr lang="tr-TR" sz="2000">
            <a:latin typeface="Muli" charset="-94"/>
          </a:endParaRPr>
        </a:p>
      </dgm:t>
    </dgm:pt>
    <dgm:pt modelId="{9C408FDB-8522-4999-90AF-1DAFD066C86A}" type="sibTrans" cxnId="{93750DAA-1820-4220-ABE0-2CEFB1D4C08F}">
      <dgm:prSet/>
      <dgm:spPr/>
      <dgm:t>
        <a:bodyPr/>
        <a:lstStyle/>
        <a:p>
          <a:endParaRPr lang="tr-TR" sz="2000">
            <a:latin typeface="Muli" charset="-94"/>
          </a:endParaRPr>
        </a:p>
      </dgm:t>
    </dgm:pt>
    <dgm:pt modelId="{063CCA41-A32A-47C8-A8F7-F53B6227BF85}">
      <dgm:prSet phldrT="[Text]" custT="1"/>
      <dgm:spPr/>
      <dgm:t>
        <a:bodyPr/>
        <a:lstStyle/>
        <a:p>
          <a:pPr algn="r"/>
          <a:r>
            <a:rPr lang="tr-TR" sz="2000" dirty="0">
              <a:latin typeface="Muli" charset="-94"/>
            </a:rPr>
            <a:t>8. Sınıf Öğretim Programı</a:t>
          </a:r>
        </a:p>
      </dgm:t>
    </dgm:pt>
    <dgm:pt modelId="{C21F2E38-3D24-46A5-871C-9B25A124B6BF}" type="parTrans" cxnId="{C21DCFD1-C7BD-4442-8CC6-EA91E30001CE}">
      <dgm:prSet/>
      <dgm:spPr/>
      <dgm:t>
        <a:bodyPr/>
        <a:lstStyle/>
        <a:p>
          <a:endParaRPr lang="tr-TR" sz="2000">
            <a:latin typeface="Muli" charset="-94"/>
          </a:endParaRPr>
        </a:p>
      </dgm:t>
    </dgm:pt>
    <dgm:pt modelId="{4B242666-C1A5-4281-BA91-D902CFF67A7C}" type="sibTrans" cxnId="{C21DCFD1-C7BD-4442-8CC6-EA91E30001CE}">
      <dgm:prSet/>
      <dgm:spPr/>
      <dgm:t>
        <a:bodyPr/>
        <a:lstStyle/>
        <a:p>
          <a:endParaRPr lang="tr-TR" sz="2000">
            <a:latin typeface="Muli" charset="-94"/>
          </a:endParaRPr>
        </a:p>
      </dgm:t>
    </dgm:pt>
    <dgm:pt modelId="{D52F6D9C-0EF0-49E9-8567-0A3C7345E68D}">
      <dgm:prSet phldrT="[Text]" custT="1"/>
      <dgm:spPr/>
      <dgm:t>
        <a:bodyPr/>
        <a:lstStyle/>
        <a:p>
          <a:r>
            <a:rPr lang="tr-TR" sz="2000" dirty="0">
              <a:latin typeface="Muli" charset="-94"/>
            </a:rPr>
            <a:t>Ölçülecek Özellikler</a:t>
          </a:r>
        </a:p>
      </dgm:t>
    </dgm:pt>
    <dgm:pt modelId="{222857D7-FA4E-4258-9918-E3496DFD76DA}" type="parTrans" cxnId="{342C2008-F858-47E2-B861-A39D99420576}">
      <dgm:prSet/>
      <dgm:spPr/>
      <dgm:t>
        <a:bodyPr/>
        <a:lstStyle/>
        <a:p>
          <a:endParaRPr lang="tr-TR" sz="2000">
            <a:latin typeface="Muli" charset="-94"/>
          </a:endParaRPr>
        </a:p>
      </dgm:t>
    </dgm:pt>
    <dgm:pt modelId="{DEA7DF04-4C8D-434B-905D-E7715F22D082}" type="sibTrans" cxnId="{342C2008-F858-47E2-B861-A39D99420576}">
      <dgm:prSet/>
      <dgm:spPr/>
      <dgm:t>
        <a:bodyPr/>
        <a:lstStyle/>
        <a:p>
          <a:endParaRPr lang="tr-TR" sz="2000">
            <a:latin typeface="Muli" charset="-94"/>
          </a:endParaRPr>
        </a:p>
      </dgm:t>
    </dgm:pt>
    <dgm:pt modelId="{09333AD0-7076-4248-8540-51B365B6355E}">
      <dgm:prSet phldrT="[Text]" custT="1"/>
      <dgm:spPr/>
      <dgm:t>
        <a:bodyPr/>
        <a:lstStyle/>
        <a:p>
          <a:pPr algn="r"/>
          <a:r>
            <a:rPr lang="tr-TR" sz="2000" dirty="0">
              <a:latin typeface="Muli" charset="-94"/>
            </a:rPr>
            <a:t>Bilişsel Beceriler</a:t>
          </a:r>
        </a:p>
      </dgm:t>
    </dgm:pt>
    <dgm:pt modelId="{B0E2F27F-DE23-448D-806B-4C92DD703514}" type="parTrans" cxnId="{5999F3F7-9D22-412B-94BC-143815D2807A}">
      <dgm:prSet/>
      <dgm:spPr/>
      <dgm:t>
        <a:bodyPr/>
        <a:lstStyle/>
        <a:p>
          <a:endParaRPr lang="tr-TR" sz="2000">
            <a:latin typeface="Muli" charset="-94"/>
          </a:endParaRPr>
        </a:p>
      </dgm:t>
    </dgm:pt>
    <dgm:pt modelId="{1002F3FB-1BA9-40E4-ABD0-A6C81A3CD6FF}" type="sibTrans" cxnId="{5999F3F7-9D22-412B-94BC-143815D2807A}">
      <dgm:prSet/>
      <dgm:spPr/>
      <dgm:t>
        <a:bodyPr/>
        <a:lstStyle/>
        <a:p>
          <a:endParaRPr lang="tr-TR" sz="2000">
            <a:latin typeface="Muli" charset="-94"/>
          </a:endParaRPr>
        </a:p>
      </dgm:t>
    </dgm:pt>
    <dgm:pt modelId="{18E55A97-875F-47A3-B71E-287858911E85}">
      <dgm:prSet custT="1"/>
      <dgm:spPr/>
      <dgm:t>
        <a:bodyPr/>
        <a:lstStyle/>
        <a:p>
          <a:r>
            <a:rPr lang="tr-TR" sz="2000" dirty="0">
              <a:latin typeface="Muli" charset="-94"/>
            </a:rPr>
            <a:t>Maddeler</a:t>
          </a:r>
        </a:p>
      </dgm:t>
    </dgm:pt>
    <dgm:pt modelId="{C3445BB3-EA43-4D7F-8B17-AB071EB58FB4}" type="parTrans" cxnId="{5B53708F-D649-4D55-ABE4-E0C12E514638}">
      <dgm:prSet/>
      <dgm:spPr/>
      <dgm:t>
        <a:bodyPr/>
        <a:lstStyle/>
        <a:p>
          <a:endParaRPr lang="tr-TR" sz="2000">
            <a:latin typeface="Muli" charset="-94"/>
          </a:endParaRPr>
        </a:p>
      </dgm:t>
    </dgm:pt>
    <dgm:pt modelId="{F7A42B56-A9BF-412D-81AB-A65B9D1AB65C}" type="sibTrans" cxnId="{5B53708F-D649-4D55-ABE4-E0C12E514638}">
      <dgm:prSet/>
      <dgm:spPr/>
      <dgm:t>
        <a:bodyPr/>
        <a:lstStyle/>
        <a:p>
          <a:endParaRPr lang="tr-TR" sz="2000">
            <a:latin typeface="Muli" charset="-94"/>
          </a:endParaRPr>
        </a:p>
      </dgm:t>
    </dgm:pt>
    <dgm:pt modelId="{C9A49643-A06A-42C0-883F-9C1E3AD2610F}">
      <dgm:prSet custT="1"/>
      <dgm:spPr/>
      <dgm:t>
        <a:bodyPr/>
        <a:lstStyle/>
        <a:p>
          <a:pPr algn="r"/>
          <a:r>
            <a:rPr lang="tr-TR" sz="2000" dirty="0">
              <a:latin typeface="Muli" charset="-94"/>
            </a:rPr>
            <a:t>Çoktan Seçmeli</a:t>
          </a:r>
        </a:p>
      </dgm:t>
    </dgm:pt>
    <dgm:pt modelId="{3C9FE298-A6AB-4728-AEEB-AF7E35AF7A34}" type="parTrans" cxnId="{DE372F6C-A214-4AE1-A705-B19DEC80C369}">
      <dgm:prSet/>
      <dgm:spPr/>
      <dgm:t>
        <a:bodyPr/>
        <a:lstStyle/>
        <a:p>
          <a:endParaRPr lang="tr-TR" sz="2000">
            <a:latin typeface="Muli" charset="-94"/>
          </a:endParaRPr>
        </a:p>
      </dgm:t>
    </dgm:pt>
    <dgm:pt modelId="{1E31DF8D-4725-4765-85B1-2BBE99846EE1}" type="sibTrans" cxnId="{DE372F6C-A214-4AE1-A705-B19DEC80C369}">
      <dgm:prSet/>
      <dgm:spPr/>
      <dgm:t>
        <a:bodyPr/>
        <a:lstStyle/>
        <a:p>
          <a:endParaRPr lang="tr-TR" sz="2000">
            <a:latin typeface="Muli" charset="-94"/>
          </a:endParaRPr>
        </a:p>
      </dgm:t>
    </dgm:pt>
    <dgm:pt modelId="{14E337D2-C967-43C6-A63F-DAF08BADBC9B}" type="pres">
      <dgm:prSet presAssocID="{18C8843C-6E92-4321-A7EA-C5D1C3849348}" presName="Name0" presStyleCnt="0">
        <dgm:presLayoutVars>
          <dgm:dir/>
          <dgm:animLvl val="lvl"/>
          <dgm:resizeHandles/>
        </dgm:presLayoutVars>
      </dgm:prSet>
      <dgm:spPr/>
    </dgm:pt>
    <dgm:pt modelId="{49E4579D-BC11-498A-AF7B-33A5DF4CA35A}" type="pres">
      <dgm:prSet presAssocID="{CAB13FA3-F8D6-4A95-A6B7-6232A2B680AB}" presName="linNode" presStyleCnt="0"/>
      <dgm:spPr/>
    </dgm:pt>
    <dgm:pt modelId="{698E1829-5738-47FF-85F2-56AA71AB767B}" type="pres">
      <dgm:prSet presAssocID="{CAB13FA3-F8D6-4A95-A6B7-6232A2B680AB}" presName="parentShp" presStyleLbl="node1" presStyleIdx="0" presStyleCnt="3">
        <dgm:presLayoutVars>
          <dgm:bulletEnabled val="1"/>
        </dgm:presLayoutVars>
      </dgm:prSet>
      <dgm:spPr/>
    </dgm:pt>
    <dgm:pt modelId="{17A0CFA7-BAAC-4C99-96EE-DC686B7B6B5D}" type="pres">
      <dgm:prSet presAssocID="{CAB13FA3-F8D6-4A95-A6B7-6232A2B680AB}" presName="childShp" presStyleLbl="bgAccFollowNode1" presStyleIdx="0" presStyleCnt="3">
        <dgm:presLayoutVars>
          <dgm:bulletEnabled val="1"/>
        </dgm:presLayoutVars>
      </dgm:prSet>
      <dgm:spPr/>
    </dgm:pt>
    <dgm:pt modelId="{D1D22253-4A00-4B60-887E-11554F06F3DA}" type="pres">
      <dgm:prSet presAssocID="{9C408FDB-8522-4999-90AF-1DAFD066C86A}" presName="spacing" presStyleCnt="0"/>
      <dgm:spPr/>
    </dgm:pt>
    <dgm:pt modelId="{D7860B8D-043F-42D5-AEF7-C7F1DBC78F40}" type="pres">
      <dgm:prSet presAssocID="{D52F6D9C-0EF0-49E9-8567-0A3C7345E68D}" presName="linNode" presStyleCnt="0"/>
      <dgm:spPr/>
    </dgm:pt>
    <dgm:pt modelId="{CD42585A-16FD-4943-A7BD-B5EA92BA28FB}" type="pres">
      <dgm:prSet presAssocID="{D52F6D9C-0EF0-49E9-8567-0A3C7345E68D}" presName="parentShp" presStyleLbl="node1" presStyleIdx="1" presStyleCnt="3">
        <dgm:presLayoutVars>
          <dgm:bulletEnabled val="1"/>
        </dgm:presLayoutVars>
      </dgm:prSet>
      <dgm:spPr/>
    </dgm:pt>
    <dgm:pt modelId="{2E190750-06C4-4B0E-90AD-7C70CAD31041}" type="pres">
      <dgm:prSet presAssocID="{D52F6D9C-0EF0-49E9-8567-0A3C7345E68D}" presName="childShp" presStyleLbl="bgAccFollowNode1" presStyleIdx="1" presStyleCnt="3">
        <dgm:presLayoutVars>
          <dgm:bulletEnabled val="1"/>
        </dgm:presLayoutVars>
      </dgm:prSet>
      <dgm:spPr/>
    </dgm:pt>
    <dgm:pt modelId="{7ADA4237-DE98-456C-BA0A-230616C1CC2D}" type="pres">
      <dgm:prSet presAssocID="{DEA7DF04-4C8D-434B-905D-E7715F22D082}" presName="spacing" presStyleCnt="0"/>
      <dgm:spPr/>
    </dgm:pt>
    <dgm:pt modelId="{FD8A9026-C408-472C-ABE5-E05EBAF0C729}" type="pres">
      <dgm:prSet presAssocID="{18E55A97-875F-47A3-B71E-287858911E85}" presName="linNode" presStyleCnt="0"/>
      <dgm:spPr/>
    </dgm:pt>
    <dgm:pt modelId="{33485A7E-FBCE-42F8-88DF-BCE1AA47CA14}" type="pres">
      <dgm:prSet presAssocID="{18E55A97-875F-47A3-B71E-287858911E85}" presName="parentShp" presStyleLbl="node1" presStyleIdx="2" presStyleCnt="3">
        <dgm:presLayoutVars>
          <dgm:bulletEnabled val="1"/>
        </dgm:presLayoutVars>
      </dgm:prSet>
      <dgm:spPr/>
    </dgm:pt>
    <dgm:pt modelId="{2D2829FE-1393-477C-9432-7A3CE3B84174}" type="pres">
      <dgm:prSet presAssocID="{18E55A97-875F-47A3-B71E-287858911E85}" presName="childShp" presStyleLbl="bgAccFollowNode1" presStyleIdx="2" presStyleCnt="3">
        <dgm:presLayoutVars>
          <dgm:bulletEnabled val="1"/>
        </dgm:presLayoutVars>
      </dgm:prSet>
      <dgm:spPr/>
    </dgm:pt>
  </dgm:ptLst>
  <dgm:cxnLst>
    <dgm:cxn modelId="{342C2008-F858-47E2-B861-A39D99420576}" srcId="{18C8843C-6E92-4321-A7EA-C5D1C3849348}" destId="{D52F6D9C-0EF0-49E9-8567-0A3C7345E68D}" srcOrd="1" destOrd="0" parTransId="{222857D7-FA4E-4258-9918-E3496DFD76DA}" sibTransId="{DEA7DF04-4C8D-434B-905D-E7715F22D082}"/>
    <dgm:cxn modelId="{D83A962B-50D3-409F-B291-1C671670D838}" type="presOf" srcId="{18E55A97-875F-47A3-B71E-287858911E85}" destId="{33485A7E-FBCE-42F8-88DF-BCE1AA47CA14}" srcOrd="0" destOrd="0" presId="urn:microsoft.com/office/officeart/2005/8/layout/vList6"/>
    <dgm:cxn modelId="{DE372F6C-A214-4AE1-A705-B19DEC80C369}" srcId="{18E55A97-875F-47A3-B71E-287858911E85}" destId="{C9A49643-A06A-42C0-883F-9C1E3AD2610F}" srcOrd="0" destOrd="0" parTransId="{3C9FE298-A6AB-4728-AEEB-AF7E35AF7A34}" sibTransId="{1E31DF8D-4725-4765-85B1-2BBE99846EE1}"/>
    <dgm:cxn modelId="{C925294F-7CC7-4850-AA69-3F6F24CBE2E4}" type="presOf" srcId="{18C8843C-6E92-4321-A7EA-C5D1C3849348}" destId="{14E337D2-C967-43C6-A63F-DAF08BADBC9B}" srcOrd="0" destOrd="0" presId="urn:microsoft.com/office/officeart/2005/8/layout/vList6"/>
    <dgm:cxn modelId="{3967B671-296D-46C4-B898-6364701DAFA0}" type="presOf" srcId="{063CCA41-A32A-47C8-A8F7-F53B6227BF85}" destId="{17A0CFA7-BAAC-4C99-96EE-DC686B7B6B5D}" srcOrd="0" destOrd="0" presId="urn:microsoft.com/office/officeart/2005/8/layout/vList6"/>
    <dgm:cxn modelId="{5B53708F-D649-4D55-ABE4-E0C12E514638}" srcId="{18C8843C-6E92-4321-A7EA-C5D1C3849348}" destId="{18E55A97-875F-47A3-B71E-287858911E85}" srcOrd="2" destOrd="0" parTransId="{C3445BB3-EA43-4D7F-8B17-AB071EB58FB4}" sibTransId="{F7A42B56-A9BF-412D-81AB-A65B9D1AB65C}"/>
    <dgm:cxn modelId="{93750DAA-1820-4220-ABE0-2CEFB1D4C08F}" srcId="{18C8843C-6E92-4321-A7EA-C5D1C3849348}" destId="{CAB13FA3-F8D6-4A95-A6B7-6232A2B680AB}" srcOrd="0" destOrd="0" parTransId="{B9226E27-D4B8-4E87-A534-D869AE93B080}" sibTransId="{9C408FDB-8522-4999-90AF-1DAFD066C86A}"/>
    <dgm:cxn modelId="{861405AC-654E-465F-97F0-EB526ABC77EF}" type="presOf" srcId="{C9A49643-A06A-42C0-883F-9C1E3AD2610F}" destId="{2D2829FE-1393-477C-9432-7A3CE3B84174}" srcOrd="0" destOrd="0" presId="urn:microsoft.com/office/officeart/2005/8/layout/vList6"/>
    <dgm:cxn modelId="{D2F027B7-773B-41B4-8E5F-5EA91472C096}" type="presOf" srcId="{CAB13FA3-F8D6-4A95-A6B7-6232A2B680AB}" destId="{698E1829-5738-47FF-85F2-56AA71AB767B}" srcOrd="0" destOrd="0" presId="urn:microsoft.com/office/officeart/2005/8/layout/vList6"/>
    <dgm:cxn modelId="{C21DCFD1-C7BD-4442-8CC6-EA91E30001CE}" srcId="{CAB13FA3-F8D6-4A95-A6B7-6232A2B680AB}" destId="{063CCA41-A32A-47C8-A8F7-F53B6227BF85}" srcOrd="0" destOrd="0" parTransId="{C21F2E38-3D24-46A5-871C-9B25A124B6BF}" sibTransId="{4B242666-C1A5-4281-BA91-D902CFF67A7C}"/>
    <dgm:cxn modelId="{F65C08E1-3087-4787-9051-D299DFAAF958}" type="presOf" srcId="{09333AD0-7076-4248-8540-51B365B6355E}" destId="{2E190750-06C4-4B0E-90AD-7C70CAD31041}" srcOrd="0" destOrd="0" presId="urn:microsoft.com/office/officeart/2005/8/layout/vList6"/>
    <dgm:cxn modelId="{50680EF1-FA94-40F4-9D85-386237CA63EC}" type="presOf" srcId="{D52F6D9C-0EF0-49E9-8567-0A3C7345E68D}" destId="{CD42585A-16FD-4943-A7BD-B5EA92BA28FB}" srcOrd="0" destOrd="0" presId="urn:microsoft.com/office/officeart/2005/8/layout/vList6"/>
    <dgm:cxn modelId="{5999F3F7-9D22-412B-94BC-143815D2807A}" srcId="{D52F6D9C-0EF0-49E9-8567-0A3C7345E68D}" destId="{09333AD0-7076-4248-8540-51B365B6355E}" srcOrd="0" destOrd="0" parTransId="{B0E2F27F-DE23-448D-806B-4C92DD703514}" sibTransId="{1002F3FB-1BA9-40E4-ABD0-A6C81A3CD6FF}"/>
    <dgm:cxn modelId="{541340B9-33AC-49F2-9B19-75C7513997AA}" type="presParOf" srcId="{14E337D2-C967-43C6-A63F-DAF08BADBC9B}" destId="{49E4579D-BC11-498A-AF7B-33A5DF4CA35A}" srcOrd="0" destOrd="0" presId="urn:microsoft.com/office/officeart/2005/8/layout/vList6"/>
    <dgm:cxn modelId="{6E7B30E1-CA25-4E89-9AEC-49AC705185DC}" type="presParOf" srcId="{49E4579D-BC11-498A-AF7B-33A5DF4CA35A}" destId="{698E1829-5738-47FF-85F2-56AA71AB767B}" srcOrd="0" destOrd="0" presId="urn:microsoft.com/office/officeart/2005/8/layout/vList6"/>
    <dgm:cxn modelId="{A8E540D0-3E2B-4831-B96F-AFC61FF40D09}" type="presParOf" srcId="{49E4579D-BC11-498A-AF7B-33A5DF4CA35A}" destId="{17A0CFA7-BAAC-4C99-96EE-DC686B7B6B5D}" srcOrd="1" destOrd="0" presId="urn:microsoft.com/office/officeart/2005/8/layout/vList6"/>
    <dgm:cxn modelId="{806385A6-7825-4CDD-9CBB-2B21590535F7}" type="presParOf" srcId="{14E337D2-C967-43C6-A63F-DAF08BADBC9B}" destId="{D1D22253-4A00-4B60-887E-11554F06F3DA}" srcOrd="1" destOrd="0" presId="urn:microsoft.com/office/officeart/2005/8/layout/vList6"/>
    <dgm:cxn modelId="{8C3AA90F-323B-4D99-8F8B-8E9BF8F51E3F}" type="presParOf" srcId="{14E337D2-C967-43C6-A63F-DAF08BADBC9B}" destId="{D7860B8D-043F-42D5-AEF7-C7F1DBC78F40}" srcOrd="2" destOrd="0" presId="urn:microsoft.com/office/officeart/2005/8/layout/vList6"/>
    <dgm:cxn modelId="{064B4293-7BBF-450A-AFA7-240B8DB36ECA}" type="presParOf" srcId="{D7860B8D-043F-42D5-AEF7-C7F1DBC78F40}" destId="{CD42585A-16FD-4943-A7BD-B5EA92BA28FB}" srcOrd="0" destOrd="0" presId="urn:microsoft.com/office/officeart/2005/8/layout/vList6"/>
    <dgm:cxn modelId="{CAD1E3D4-7FC7-475F-8AD9-829F0C5A942A}" type="presParOf" srcId="{D7860B8D-043F-42D5-AEF7-C7F1DBC78F40}" destId="{2E190750-06C4-4B0E-90AD-7C70CAD31041}" srcOrd="1" destOrd="0" presId="urn:microsoft.com/office/officeart/2005/8/layout/vList6"/>
    <dgm:cxn modelId="{28CCF012-7720-46C0-9FED-3F855E8D023F}" type="presParOf" srcId="{14E337D2-C967-43C6-A63F-DAF08BADBC9B}" destId="{7ADA4237-DE98-456C-BA0A-230616C1CC2D}" srcOrd="3" destOrd="0" presId="urn:microsoft.com/office/officeart/2005/8/layout/vList6"/>
    <dgm:cxn modelId="{BC319A7F-B0D1-45F2-8C79-94DC650776A4}" type="presParOf" srcId="{14E337D2-C967-43C6-A63F-DAF08BADBC9B}" destId="{FD8A9026-C408-472C-ABE5-E05EBAF0C729}" srcOrd="4" destOrd="0" presId="urn:microsoft.com/office/officeart/2005/8/layout/vList6"/>
    <dgm:cxn modelId="{1B1E4330-D1DD-4E40-90CC-DAA64B2E4B13}" type="presParOf" srcId="{FD8A9026-C408-472C-ABE5-E05EBAF0C729}" destId="{33485A7E-FBCE-42F8-88DF-BCE1AA47CA14}" srcOrd="0" destOrd="0" presId="urn:microsoft.com/office/officeart/2005/8/layout/vList6"/>
    <dgm:cxn modelId="{73FFD4E6-4984-4026-ABF6-525915C7DEA1}" type="presParOf" srcId="{FD8A9026-C408-472C-ABE5-E05EBAF0C729}" destId="{2D2829FE-1393-477C-9432-7A3CE3B84174}"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194112-2494-4DA5-9B57-8E43A85FCE3B}" type="doc">
      <dgm:prSet loTypeId="urn:microsoft.com/office/officeart/2005/8/layout/hProcess9" loCatId="process" qsTypeId="urn:microsoft.com/office/officeart/2005/8/quickstyle/3d3" qsCatId="3D" csTypeId="urn:microsoft.com/office/officeart/2005/8/colors/colorful3" csCatId="colorful" phldr="1"/>
      <dgm:spPr/>
    </dgm:pt>
    <dgm:pt modelId="{380BD69B-3929-4793-8CE6-BC7BFA4546B2}">
      <dgm:prSet phldrT="[Metin]" custT="1"/>
      <dgm:spPr/>
      <dgm:t>
        <a:bodyPr/>
        <a:lstStyle/>
        <a:p>
          <a:pPr algn="ctr"/>
          <a:r>
            <a:rPr lang="tr-TR" sz="1800" dirty="0">
              <a:latin typeface="Muli" charset="-94"/>
            </a:rPr>
            <a:t>TÜRKÇE</a:t>
          </a:r>
        </a:p>
      </dgm:t>
    </dgm:pt>
    <dgm:pt modelId="{10066002-83CD-47E0-A10A-17BFFA289554}" type="parTrans" cxnId="{B9B1883B-B125-4687-B4EE-E6EE206F36FA}">
      <dgm:prSet/>
      <dgm:spPr/>
      <dgm:t>
        <a:bodyPr/>
        <a:lstStyle/>
        <a:p>
          <a:pPr algn="ctr"/>
          <a:endParaRPr lang="tr-TR" sz="1200">
            <a:latin typeface="Muli" charset="-94"/>
          </a:endParaRPr>
        </a:p>
      </dgm:t>
    </dgm:pt>
    <dgm:pt modelId="{C15CE2D6-EF15-4E0B-8634-97166FEEE042}" type="sibTrans" cxnId="{B9B1883B-B125-4687-B4EE-E6EE206F36FA}">
      <dgm:prSet/>
      <dgm:spPr/>
      <dgm:t>
        <a:bodyPr/>
        <a:lstStyle/>
        <a:p>
          <a:pPr algn="ctr"/>
          <a:endParaRPr lang="tr-TR" sz="1200">
            <a:latin typeface="Muli" charset="-94"/>
          </a:endParaRPr>
        </a:p>
      </dgm:t>
    </dgm:pt>
    <dgm:pt modelId="{B805D039-8688-441E-9A15-50A1481AAFF7}">
      <dgm:prSet phldrT="[Metin]" custT="1"/>
      <dgm:spPr/>
      <dgm:t>
        <a:bodyPr/>
        <a:lstStyle/>
        <a:p>
          <a:pPr algn="ctr"/>
          <a:r>
            <a:rPr lang="tr-TR" sz="1600">
              <a:latin typeface="Muli" charset="-94"/>
            </a:rPr>
            <a:t>TC İNKILAP TARİHİ VE ATATÜRKÇÜLÜK</a:t>
          </a:r>
          <a:endParaRPr lang="tr-TR" sz="1600" dirty="0">
            <a:latin typeface="Muli" charset="-94"/>
          </a:endParaRPr>
        </a:p>
      </dgm:t>
    </dgm:pt>
    <dgm:pt modelId="{233A8C3C-0EF8-4829-A68D-0AEEEBC2AE0B}" type="parTrans" cxnId="{B1DF4AFE-887E-42BD-8ED7-B1677470C16E}">
      <dgm:prSet/>
      <dgm:spPr/>
      <dgm:t>
        <a:bodyPr/>
        <a:lstStyle/>
        <a:p>
          <a:endParaRPr lang="tr-TR"/>
        </a:p>
      </dgm:t>
    </dgm:pt>
    <dgm:pt modelId="{E5C688AF-FCD2-4C07-867D-CA38251B866F}" type="sibTrans" cxnId="{B1DF4AFE-887E-42BD-8ED7-B1677470C16E}">
      <dgm:prSet/>
      <dgm:spPr/>
      <dgm:t>
        <a:bodyPr/>
        <a:lstStyle/>
        <a:p>
          <a:endParaRPr lang="tr-TR"/>
        </a:p>
      </dgm:t>
    </dgm:pt>
    <dgm:pt modelId="{585D82D7-FD9A-455E-AA3C-D5E69E82F8F9}">
      <dgm:prSet phldrT="[Metin]" custT="1"/>
      <dgm:spPr/>
      <dgm:t>
        <a:bodyPr/>
        <a:lstStyle/>
        <a:p>
          <a:pPr algn="ctr"/>
          <a:r>
            <a:rPr lang="tr-TR" sz="1600">
              <a:latin typeface="Muli" charset="-94"/>
            </a:rPr>
            <a:t>DİN KÜLTÜRÜ VE AHLAK BİLGİSİ</a:t>
          </a:r>
          <a:endParaRPr lang="tr-TR" sz="1600" dirty="0">
            <a:latin typeface="Muli" charset="-94"/>
          </a:endParaRPr>
        </a:p>
      </dgm:t>
    </dgm:pt>
    <dgm:pt modelId="{D629200E-2201-4A34-B70B-EB4A76031D29}" type="parTrans" cxnId="{DCB616E3-A7FB-43F3-8D7D-7B393702B80A}">
      <dgm:prSet/>
      <dgm:spPr/>
      <dgm:t>
        <a:bodyPr/>
        <a:lstStyle/>
        <a:p>
          <a:endParaRPr lang="tr-TR"/>
        </a:p>
      </dgm:t>
    </dgm:pt>
    <dgm:pt modelId="{AC46BA4B-8491-453B-9872-4BAB4779B08A}" type="sibTrans" cxnId="{DCB616E3-A7FB-43F3-8D7D-7B393702B80A}">
      <dgm:prSet/>
      <dgm:spPr/>
      <dgm:t>
        <a:bodyPr/>
        <a:lstStyle/>
        <a:p>
          <a:endParaRPr lang="tr-TR"/>
        </a:p>
      </dgm:t>
    </dgm:pt>
    <dgm:pt modelId="{F707965E-C32F-4FFD-B3AA-F843A1D75569}">
      <dgm:prSet phldrT="[Metin]" custT="1"/>
      <dgm:spPr/>
      <dgm:t>
        <a:bodyPr/>
        <a:lstStyle/>
        <a:p>
          <a:pPr algn="ctr"/>
          <a:r>
            <a:rPr lang="tr-TR" sz="1600">
              <a:latin typeface="Muli" charset="-94"/>
            </a:rPr>
            <a:t>YABANCI DİL</a:t>
          </a:r>
          <a:endParaRPr lang="tr-TR" sz="1600" dirty="0">
            <a:latin typeface="Muli" charset="-94"/>
          </a:endParaRPr>
        </a:p>
      </dgm:t>
    </dgm:pt>
    <dgm:pt modelId="{2FAC564F-66F0-4523-9DBF-4EB59AD99119}" type="parTrans" cxnId="{FE305450-9FD7-4AB9-96AE-63210C469311}">
      <dgm:prSet/>
      <dgm:spPr/>
      <dgm:t>
        <a:bodyPr/>
        <a:lstStyle/>
        <a:p>
          <a:endParaRPr lang="tr-TR"/>
        </a:p>
      </dgm:t>
    </dgm:pt>
    <dgm:pt modelId="{BE0E62A6-11DE-4652-970B-7011FEAF2830}" type="sibTrans" cxnId="{FE305450-9FD7-4AB9-96AE-63210C469311}">
      <dgm:prSet/>
      <dgm:spPr/>
      <dgm:t>
        <a:bodyPr/>
        <a:lstStyle/>
        <a:p>
          <a:endParaRPr lang="tr-TR"/>
        </a:p>
      </dgm:t>
    </dgm:pt>
    <dgm:pt modelId="{155BBA60-9DBF-4187-9AA6-B9DD25399895}" type="pres">
      <dgm:prSet presAssocID="{83194112-2494-4DA5-9B57-8E43A85FCE3B}" presName="CompostProcess" presStyleCnt="0">
        <dgm:presLayoutVars>
          <dgm:dir/>
          <dgm:resizeHandles val="exact"/>
        </dgm:presLayoutVars>
      </dgm:prSet>
      <dgm:spPr/>
    </dgm:pt>
    <dgm:pt modelId="{6AA4EE59-1066-4F52-80BB-56263E4E006E}" type="pres">
      <dgm:prSet presAssocID="{83194112-2494-4DA5-9B57-8E43A85FCE3B}" presName="arrow" presStyleLbl="bgShp" presStyleIdx="0" presStyleCnt="1"/>
      <dgm:spPr/>
    </dgm:pt>
    <dgm:pt modelId="{27CEB8D9-6DB9-4913-A602-18D6C7DCDBF4}" type="pres">
      <dgm:prSet presAssocID="{83194112-2494-4DA5-9B57-8E43A85FCE3B}" presName="linearProcess" presStyleCnt="0"/>
      <dgm:spPr/>
    </dgm:pt>
    <dgm:pt modelId="{BAC916DE-DEEC-4E6F-82F7-63796A41A920}" type="pres">
      <dgm:prSet presAssocID="{380BD69B-3929-4793-8CE6-BC7BFA4546B2}" presName="textNode" presStyleLbl="node1" presStyleIdx="0" presStyleCnt="4">
        <dgm:presLayoutVars>
          <dgm:bulletEnabled val="1"/>
        </dgm:presLayoutVars>
      </dgm:prSet>
      <dgm:spPr/>
    </dgm:pt>
    <dgm:pt modelId="{8105844C-310D-475E-A936-AB1EFDDB087F}" type="pres">
      <dgm:prSet presAssocID="{C15CE2D6-EF15-4E0B-8634-97166FEEE042}" presName="sibTrans" presStyleCnt="0"/>
      <dgm:spPr/>
    </dgm:pt>
    <dgm:pt modelId="{5EFDDF97-38E6-44D7-9203-0CF65D8488A5}" type="pres">
      <dgm:prSet presAssocID="{B805D039-8688-441E-9A15-50A1481AAFF7}" presName="textNode" presStyleLbl="node1" presStyleIdx="1" presStyleCnt="4">
        <dgm:presLayoutVars>
          <dgm:bulletEnabled val="1"/>
        </dgm:presLayoutVars>
      </dgm:prSet>
      <dgm:spPr/>
    </dgm:pt>
    <dgm:pt modelId="{356898AE-7EBE-4AFE-B588-8C89451C0343}" type="pres">
      <dgm:prSet presAssocID="{E5C688AF-FCD2-4C07-867D-CA38251B866F}" presName="sibTrans" presStyleCnt="0"/>
      <dgm:spPr/>
    </dgm:pt>
    <dgm:pt modelId="{F8FADD8F-1B7C-4CCD-ACFF-428AB2657C11}" type="pres">
      <dgm:prSet presAssocID="{585D82D7-FD9A-455E-AA3C-D5E69E82F8F9}" presName="textNode" presStyleLbl="node1" presStyleIdx="2" presStyleCnt="4">
        <dgm:presLayoutVars>
          <dgm:bulletEnabled val="1"/>
        </dgm:presLayoutVars>
      </dgm:prSet>
      <dgm:spPr/>
    </dgm:pt>
    <dgm:pt modelId="{72734A52-85FB-4BC4-9B2D-B410B086BC0C}" type="pres">
      <dgm:prSet presAssocID="{AC46BA4B-8491-453B-9872-4BAB4779B08A}" presName="sibTrans" presStyleCnt="0"/>
      <dgm:spPr/>
    </dgm:pt>
    <dgm:pt modelId="{4A820F96-EF1B-477D-AAAD-CBC9D38AAAC2}" type="pres">
      <dgm:prSet presAssocID="{F707965E-C32F-4FFD-B3AA-F843A1D75569}" presName="textNode" presStyleLbl="node1" presStyleIdx="3" presStyleCnt="4">
        <dgm:presLayoutVars>
          <dgm:bulletEnabled val="1"/>
        </dgm:presLayoutVars>
      </dgm:prSet>
      <dgm:spPr/>
    </dgm:pt>
  </dgm:ptLst>
  <dgm:cxnLst>
    <dgm:cxn modelId="{7965A61B-AC1A-4277-83B8-0B82A92715C2}" type="presOf" srcId="{380BD69B-3929-4793-8CE6-BC7BFA4546B2}" destId="{BAC916DE-DEEC-4E6F-82F7-63796A41A920}" srcOrd="0" destOrd="0" presId="urn:microsoft.com/office/officeart/2005/8/layout/hProcess9"/>
    <dgm:cxn modelId="{B9B1883B-B125-4687-B4EE-E6EE206F36FA}" srcId="{83194112-2494-4DA5-9B57-8E43A85FCE3B}" destId="{380BD69B-3929-4793-8CE6-BC7BFA4546B2}" srcOrd="0" destOrd="0" parTransId="{10066002-83CD-47E0-A10A-17BFFA289554}" sibTransId="{C15CE2D6-EF15-4E0B-8634-97166FEEE042}"/>
    <dgm:cxn modelId="{FE305450-9FD7-4AB9-96AE-63210C469311}" srcId="{83194112-2494-4DA5-9B57-8E43A85FCE3B}" destId="{F707965E-C32F-4FFD-B3AA-F843A1D75569}" srcOrd="3" destOrd="0" parTransId="{2FAC564F-66F0-4523-9DBF-4EB59AD99119}" sibTransId="{BE0E62A6-11DE-4652-970B-7011FEAF2830}"/>
    <dgm:cxn modelId="{07033F84-DC6A-4682-B31A-7DBAFE1B4239}" type="presOf" srcId="{585D82D7-FD9A-455E-AA3C-D5E69E82F8F9}" destId="{F8FADD8F-1B7C-4CCD-ACFF-428AB2657C11}" srcOrd="0" destOrd="0" presId="urn:microsoft.com/office/officeart/2005/8/layout/hProcess9"/>
    <dgm:cxn modelId="{A9730DA1-B0C7-44EE-913E-12A9B25BBD4E}" type="presOf" srcId="{B805D039-8688-441E-9A15-50A1481AAFF7}" destId="{5EFDDF97-38E6-44D7-9203-0CF65D8488A5}" srcOrd="0" destOrd="0" presId="urn:microsoft.com/office/officeart/2005/8/layout/hProcess9"/>
    <dgm:cxn modelId="{2BFE32BF-E51D-440E-959F-33CB025EA08D}" type="presOf" srcId="{F707965E-C32F-4FFD-B3AA-F843A1D75569}" destId="{4A820F96-EF1B-477D-AAAD-CBC9D38AAAC2}" srcOrd="0" destOrd="0" presId="urn:microsoft.com/office/officeart/2005/8/layout/hProcess9"/>
    <dgm:cxn modelId="{0F75A5DE-5933-4C9A-82D6-0A8146836E34}" type="presOf" srcId="{83194112-2494-4DA5-9B57-8E43A85FCE3B}" destId="{155BBA60-9DBF-4187-9AA6-B9DD25399895}" srcOrd="0" destOrd="0" presId="urn:microsoft.com/office/officeart/2005/8/layout/hProcess9"/>
    <dgm:cxn modelId="{DCB616E3-A7FB-43F3-8D7D-7B393702B80A}" srcId="{83194112-2494-4DA5-9B57-8E43A85FCE3B}" destId="{585D82D7-FD9A-455E-AA3C-D5E69E82F8F9}" srcOrd="2" destOrd="0" parTransId="{D629200E-2201-4A34-B70B-EB4A76031D29}" sibTransId="{AC46BA4B-8491-453B-9872-4BAB4779B08A}"/>
    <dgm:cxn modelId="{B1DF4AFE-887E-42BD-8ED7-B1677470C16E}" srcId="{83194112-2494-4DA5-9B57-8E43A85FCE3B}" destId="{B805D039-8688-441E-9A15-50A1481AAFF7}" srcOrd="1" destOrd="0" parTransId="{233A8C3C-0EF8-4829-A68D-0AEEEBC2AE0B}" sibTransId="{E5C688AF-FCD2-4C07-867D-CA38251B866F}"/>
    <dgm:cxn modelId="{EE3BD824-6FBF-4796-8C36-77733970C31C}" type="presParOf" srcId="{155BBA60-9DBF-4187-9AA6-B9DD25399895}" destId="{6AA4EE59-1066-4F52-80BB-56263E4E006E}" srcOrd="0" destOrd="0" presId="urn:microsoft.com/office/officeart/2005/8/layout/hProcess9"/>
    <dgm:cxn modelId="{31AF129A-E91D-4F0D-813C-82ED46D08A61}" type="presParOf" srcId="{155BBA60-9DBF-4187-9AA6-B9DD25399895}" destId="{27CEB8D9-6DB9-4913-A602-18D6C7DCDBF4}" srcOrd="1" destOrd="0" presId="urn:microsoft.com/office/officeart/2005/8/layout/hProcess9"/>
    <dgm:cxn modelId="{280E6A34-7065-4083-8238-28EC73081BD0}" type="presParOf" srcId="{27CEB8D9-6DB9-4913-A602-18D6C7DCDBF4}" destId="{BAC916DE-DEEC-4E6F-82F7-63796A41A920}" srcOrd="0" destOrd="0" presId="urn:microsoft.com/office/officeart/2005/8/layout/hProcess9"/>
    <dgm:cxn modelId="{5B4C5005-661C-40BA-BADB-C683653CB6B7}" type="presParOf" srcId="{27CEB8D9-6DB9-4913-A602-18D6C7DCDBF4}" destId="{8105844C-310D-475E-A936-AB1EFDDB087F}" srcOrd="1" destOrd="0" presId="urn:microsoft.com/office/officeart/2005/8/layout/hProcess9"/>
    <dgm:cxn modelId="{E3472F2C-2F37-4C0D-B3EE-0A0E6A31515F}" type="presParOf" srcId="{27CEB8D9-6DB9-4913-A602-18D6C7DCDBF4}" destId="{5EFDDF97-38E6-44D7-9203-0CF65D8488A5}" srcOrd="2" destOrd="0" presId="urn:microsoft.com/office/officeart/2005/8/layout/hProcess9"/>
    <dgm:cxn modelId="{174F21F7-4D78-4B9E-981A-4F5A738F4E97}" type="presParOf" srcId="{27CEB8D9-6DB9-4913-A602-18D6C7DCDBF4}" destId="{356898AE-7EBE-4AFE-B588-8C89451C0343}" srcOrd="3" destOrd="0" presId="urn:microsoft.com/office/officeart/2005/8/layout/hProcess9"/>
    <dgm:cxn modelId="{C5513BC3-955D-46C1-8BD7-4A53328BF10D}" type="presParOf" srcId="{27CEB8D9-6DB9-4913-A602-18D6C7DCDBF4}" destId="{F8FADD8F-1B7C-4CCD-ACFF-428AB2657C11}" srcOrd="4" destOrd="0" presId="urn:microsoft.com/office/officeart/2005/8/layout/hProcess9"/>
    <dgm:cxn modelId="{9709225D-F4D8-4AE2-A53A-5EBD20410DDE}" type="presParOf" srcId="{27CEB8D9-6DB9-4913-A602-18D6C7DCDBF4}" destId="{72734A52-85FB-4BC4-9B2D-B410B086BC0C}" srcOrd="5" destOrd="0" presId="urn:microsoft.com/office/officeart/2005/8/layout/hProcess9"/>
    <dgm:cxn modelId="{0F95FEFA-AEDF-45E5-807E-E3383FCD48A4}" type="presParOf" srcId="{27CEB8D9-6DB9-4913-A602-18D6C7DCDBF4}" destId="{4A820F96-EF1B-477D-AAAD-CBC9D38AAAC2}" srcOrd="6" destOrd="0" presId="urn:microsoft.com/office/officeart/2005/8/layout/hProcess9"/>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3194112-2494-4DA5-9B57-8E43A85FCE3B}" type="doc">
      <dgm:prSet loTypeId="urn:microsoft.com/office/officeart/2005/8/layout/hProcess9" loCatId="process" qsTypeId="urn:microsoft.com/office/officeart/2005/8/quickstyle/3d1" qsCatId="3D" csTypeId="urn:microsoft.com/office/officeart/2005/8/colors/colorful3" csCatId="colorful" phldr="1"/>
      <dgm:spPr/>
    </dgm:pt>
    <dgm:pt modelId="{380BD69B-3929-4793-8CE6-BC7BFA4546B2}">
      <dgm:prSet phldrT="[Metin]" custT="1"/>
      <dgm:spPr/>
      <dgm:t>
        <a:bodyPr/>
        <a:lstStyle/>
        <a:p>
          <a:pPr algn="ctr"/>
          <a:r>
            <a:rPr lang="tr-TR" sz="3200" dirty="0">
              <a:solidFill>
                <a:schemeClr val="tx1"/>
              </a:solidFill>
              <a:latin typeface="Muli" charset="-94"/>
            </a:rPr>
            <a:t>BİLGİ</a:t>
          </a:r>
        </a:p>
      </dgm:t>
    </dgm:pt>
    <dgm:pt modelId="{10066002-83CD-47E0-A10A-17BFFA289554}" type="parTrans" cxnId="{B9B1883B-B125-4687-B4EE-E6EE206F36FA}">
      <dgm:prSet/>
      <dgm:spPr/>
      <dgm:t>
        <a:bodyPr/>
        <a:lstStyle/>
        <a:p>
          <a:pPr algn="ctr"/>
          <a:endParaRPr lang="tr-TR" sz="3200">
            <a:solidFill>
              <a:schemeClr val="tx1"/>
            </a:solidFill>
            <a:latin typeface="Muli" charset="-94"/>
          </a:endParaRPr>
        </a:p>
      </dgm:t>
    </dgm:pt>
    <dgm:pt modelId="{C15CE2D6-EF15-4E0B-8634-97166FEEE042}" type="sibTrans" cxnId="{B9B1883B-B125-4687-B4EE-E6EE206F36FA}">
      <dgm:prSet/>
      <dgm:spPr/>
      <dgm:t>
        <a:bodyPr/>
        <a:lstStyle/>
        <a:p>
          <a:pPr algn="ctr"/>
          <a:endParaRPr lang="tr-TR" sz="3200">
            <a:solidFill>
              <a:schemeClr val="tx1"/>
            </a:solidFill>
            <a:latin typeface="Muli" charset="-94"/>
          </a:endParaRPr>
        </a:p>
      </dgm:t>
    </dgm:pt>
    <dgm:pt modelId="{C9628EDE-96ED-4B07-BAE9-BBFCE5068B4B}">
      <dgm:prSet phldrT="[Metin]" custT="1"/>
      <dgm:spPr/>
      <dgm:t>
        <a:bodyPr/>
        <a:lstStyle/>
        <a:p>
          <a:pPr algn="ctr"/>
          <a:r>
            <a:rPr lang="tr-TR" sz="3200" dirty="0">
              <a:solidFill>
                <a:schemeClr val="tx1"/>
              </a:solidFill>
              <a:latin typeface="Muli" charset="-94"/>
            </a:rPr>
            <a:t>BECERİ</a:t>
          </a:r>
        </a:p>
      </dgm:t>
    </dgm:pt>
    <dgm:pt modelId="{A7AF1E57-407B-4C87-ACE5-07E3DBDD5EDB}" type="parTrans" cxnId="{0804779E-0229-4B48-8002-B657CDAA1624}">
      <dgm:prSet/>
      <dgm:spPr/>
      <dgm:t>
        <a:bodyPr/>
        <a:lstStyle/>
        <a:p>
          <a:pPr algn="ctr"/>
          <a:endParaRPr lang="tr-TR" sz="3200">
            <a:solidFill>
              <a:schemeClr val="tx1"/>
            </a:solidFill>
            <a:latin typeface="Muli" charset="-94"/>
          </a:endParaRPr>
        </a:p>
      </dgm:t>
    </dgm:pt>
    <dgm:pt modelId="{5FD43B27-D86B-4E04-AD10-3EE1836B343F}" type="sibTrans" cxnId="{0804779E-0229-4B48-8002-B657CDAA1624}">
      <dgm:prSet/>
      <dgm:spPr/>
      <dgm:t>
        <a:bodyPr/>
        <a:lstStyle/>
        <a:p>
          <a:pPr algn="ctr"/>
          <a:endParaRPr lang="tr-TR" sz="3200">
            <a:solidFill>
              <a:schemeClr val="tx1"/>
            </a:solidFill>
            <a:latin typeface="Muli" charset="-94"/>
          </a:endParaRPr>
        </a:p>
      </dgm:t>
    </dgm:pt>
    <dgm:pt modelId="{023845B3-5A48-4DB6-AC14-E4AC1BD5CFCE}">
      <dgm:prSet phldrT="[Metin]" custT="1"/>
      <dgm:spPr/>
      <dgm:t>
        <a:bodyPr/>
        <a:lstStyle/>
        <a:p>
          <a:pPr algn="ctr"/>
          <a:r>
            <a:rPr lang="tr-TR" sz="3200" dirty="0">
              <a:solidFill>
                <a:schemeClr val="tx1"/>
              </a:solidFill>
              <a:latin typeface="Muli" charset="-94"/>
            </a:rPr>
            <a:t>YETERLİK</a:t>
          </a:r>
        </a:p>
      </dgm:t>
    </dgm:pt>
    <dgm:pt modelId="{2CC5BE41-97DA-44EF-8CC4-D95A308764FD}" type="parTrans" cxnId="{85439DFF-9D7C-4259-B7FB-6F0537DF0A93}">
      <dgm:prSet/>
      <dgm:spPr/>
      <dgm:t>
        <a:bodyPr/>
        <a:lstStyle/>
        <a:p>
          <a:pPr algn="ctr"/>
          <a:endParaRPr lang="tr-TR" sz="3200">
            <a:solidFill>
              <a:schemeClr val="tx1"/>
            </a:solidFill>
            <a:latin typeface="Muli" charset="-94"/>
          </a:endParaRPr>
        </a:p>
      </dgm:t>
    </dgm:pt>
    <dgm:pt modelId="{C723FDF0-AC5F-4648-B923-19810153DC23}" type="sibTrans" cxnId="{85439DFF-9D7C-4259-B7FB-6F0537DF0A93}">
      <dgm:prSet/>
      <dgm:spPr/>
      <dgm:t>
        <a:bodyPr/>
        <a:lstStyle/>
        <a:p>
          <a:pPr algn="ctr"/>
          <a:endParaRPr lang="tr-TR" sz="3200">
            <a:solidFill>
              <a:schemeClr val="tx1"/>
            </a:solidFill>
            <a:latin typeface="Muli" charset="-94"/>
          </a:endParaRPr>
        </a:p>
      </dgm:t>
    </dgm:pt>
    <dgm:pt modelId="{155BBA60-9DBF-4187-9AA6-B9DD25399895}" type="pres">
      <dgm:prSet presAssocID="{83194112-2494-4DA5-9B57-8E43A85FCE3B}" presName="CompostProcess" presStyleCnt="0">
        <dgm:presLayoutVars>
          <dgm:dir/>
          <dgm:resizeHandles val="exact"/>
        </dgm:presLayoutVars>
      </dgm:prSet>
      <dgm:spPr/>
    </dgm:pt>
    <dgm:pt modelId="{6AA4EE59-1066-4F52-80BB-56263E4E006E}" type="pres">
      <dgm:prSet presAssocID="{83194112-2494-4DA5-9B57-8E43A85FCE3B}" presName="arrow" presStyleLbl="bgShp" presStyleIdx="0" presStyleCnt="1" custLinFactNeighborX="-282" custLinFactNeighborY="-6782"/>
      <dgm:spPr/>
    </dgm:pt>
    <dgm:pt modelId="{27CEB8D9-6DB9-4913-A602-18D6C7DCDBF4}" type="pres">
      <dgm:prSet presAssocID="{83194112-2494-4DA5-9B57-8E43A85FCE3B}" presName="linearProcess" presStyleCnt="0"/>
      <dgm:spPr/>
    </dgm:pt>
    <dgm:pt modelId="{BAC916DE-DEEC-4E6F-82F7-63796A41A920}" type="pres">
      <dgm:prSet presAssocID="{380BD69B-3929-4793-8CE6-BC7BFA4546B2}" presName="textNode" presStyleLbl="node1" presStyleIdx="0" presStyleCnt="3">
        <dgm:presLayoutVars>
          <dgm:bulletEnabled val="1"/>
        </dgm:presLayoutVars>
      </dgm:prSet>
      <dgm:spPr/>
    </dgm:pt>
    <dgm:pt modelId="{8105844C-310D-475E-A936-AB1EFDDB087F}" type="pres">
      <dgm:prSet presAssocID="{C15CE2D6-EF15-4E0B-8634-97166FEEE042}" presName="sibTrans" presStyleCnt="0"/>
      <dgm:spPr/>
    </dgm:pt>
    <dgm:pt modelId="{3F22ECEF-5CB7-47A7-850E-FF1AA3F986BF}" type="pres">
      <dgm:prSet presAssocID="{C9628EDE-96ED-4B07-BAE9-BBFCE5068B4B}" presName="textNode" presStyleLbl="node1" presStyleIdx="1" presStyleCnt="3">
        <dgm:presLayoutVars>
          <dgm:bulletEnabled val="1"/>
        </dgm:presLayoutVars>
      </dgm:prSet>
      <dgm:spPr/>
    </dgm:pt>
    <dgm:pt modelId="{7E655381-42B7-484D-8D56-D5D7678F4D66}" type="pres">
      <dgm:prSet presAssocID="{5FD43B27-D86B-4E04-AD10-3EE1836B343F}" presName="sibTrans" presStyleCnt="0"/>
      <dgm:spPr/>
    </dgm:pt>
    <dgm:pt modelId="{126D3BB1-6E3F-4901-A067-D5FA7933D643}" type="pres">
      <dgm:prSet presAssocID="{023845B3-5A48-4DB6-AC14-E4AC1BD5CFCE}" presName="textNode" presStyleLbl="node1" presStyleIdx="2" presStyleCnt="3">
        <dgm:presLayoutVars>
          <dgm:bulletEnabled val="1"/>
        </dgm:presLayoutVars>
      </dgm:prSet>
      <dgm:spPr/>
    </dgm:pt>
  </dgm:ptLst>
  <dgm:cxnLst>
    <dgm:cxn modelId="{4C108D11-F24D-4128-AF84-79FBB1A709EE}" type="presOf" srcId="{83194112-2494-4DA5-9B57-8E43A85FCE3B}" destId="{155BBA60-9DBF-4187-9AA6-B9DD25399895}" srcOrd="0" destOrd="0" presId="urn:microsoft.com/office/officeart/2005/8/layout/hProcess9"/>
    <dgm:cxn modelId="{B9B1883B-B125-4687-B4EE-E6EE206F36FA}" srcId="{83194112-2494-4DA5-9B57-8E43A85FCE3B}" destId="{380BD69B-3929-4793-8CE6-BC7BFA4546B2}" srcOrd="0" destOrd="0" parTransId="{10066002-83CD-47E0-A10A-17BFFA289554}" sibTransId="{C15CE2D6-EF15-4E0B-8634-97166FEEE042}"/>
    <dgm:cxn modelId="{7B9FCA40-C56D-4BDA-AA62-B2014A4EA0D1}" type="presOf" srcId="{023845B3-5A48-4DB6-AC14-E4AC1BD5CFCE}" destId="{126D3BB1-6E3F-4901-A067-D5FA7933D643}" srcOrd="0" destOrd="0" presId="urn:microsoft.com/office/officeart/2005/8/layout/hProcess9"/>
    <dgm:cxn modelId="{0FBBBD42-505B-44F4-87BA-14FD3808577E}" type="presOf" srcId="{380BD69B-3929-4793-8CE6-BC7BFA4546B2}" destId="{BAC916DE-DEEC-4E6F-82F7-63796A41A920}" srcOrd="0" destOrd="0" presId="urn:microsoft.com/office/officeart/2005/8/layout/hProcess9"/>
    <dgm:cxn modelId="{0804779E-0229-4B48-8002-B657CDAA1624}" srcId="{83194112-2494-4DA5-9B57-8E43A85FCE3B}" destId="{C9628EDE-96ED-4B07-BAE9-BBFCE5068B4B}" srcOrd="1" destOrd="0" parTransId="{A7AF1E57-407B-4C87-ACE5-07E3DBDD5EDB}" sibTransId="{5FD43B27-D86B-4E04-AD10-3EE1836B343F}"/>
    <dgm:cxn modelId="{CB30E9ED-C4B8-4F8C-A494-225A7CB370C3}" type="presOf" srcId="{C9628EDE-96ED-4B07-BAE9-BBFCE5068B4B}" destId="{3F22ECEF-5CB7-47A7-850E-FF1AA3F986BF}" srcOrd="0" destOrd="0" presId="urn:microsoft.com/office/officeart/2005/8/layout/hProcess9"/>
    <dgm:cxn modelId="{85439DFF-9D7C-4259-B7FB-6F0537DF0A93}" srcId="{83194112-2494-4DA5-9B57-8E43A85FCE3B}" destId="{023845B3-5A48-4DB6-AC14-E4AC1BD5CFCE}" srcOrd="2" destOrd="0" parTransId="{2CC5BE41-97DA-44EF-8CC4-D95A308764FD}" sibTransId="{C723FDF0-AC5F-4648-B923-19810153DC23}"/>
    <dgm:cxn modelId="{82E247C7-FD7B-4C35-ACE8-16ABCCE0839B}" type="presParOf" srcId="{155BBA60-9DBF-4187-9AA6-B9DD25399895}" destId="{6AA4EE59-1066-4F52-80BB-56263E4E006E}" srcOrd="0" destOrd="0" presId="urn:microsoft.com/office/officeart/2005/8/layout/hProcess9"/>
    <dgm:cxn modelId="{AFDBF04C-1008-494C-9C6A-F9AC93E0C0EA}" type="presParOf" srcId="{155BBA60-9DBF-4187-9AA6-B9DD25399895}" destId="{27CEB8D9-6DB9-4913-A602-18D6C7DCDBF4}" srcOrd="1" destOrd="0" presId="urn:microsoft.com/office/officeart/2005/8/layout/hProcess9"/>
    <dgm:cxn modelId="{2DF006FB-BD8E-4077-98A1-06ABAA166B9A}" type="presParOf" srcId="{27CEB8D9-6DB9-4913-A602-18D6C7DCDBF4}" destId="{BAC916DE-DEEC-4E6F-82F7-63796A41A920}" srcOrd="0" destOrd="0" presId="urn:microsoft.com/office/officeart/2005/8/layout/hProcess9"/>
    <dgm:cxn modelId="{0A2D1FB8-5A67-44C0-B028-196EDD931DDC}" type="presParOf" srcId="{27CEB8D9-6DB9-4913-A602-18D6C7DCDBF4}" destId="{8105844C-310D-475E-A936-AB1EFDDB087F}" srcOrd="1" destOrd="0" presId="urn:microsoft.com/office/officeart/2005/8/layout/hProcess9"/>
    <dgm:cxn modelId="{5DD07A77-2E33-4936-9E4C-DA7097D4D990}" type="presParOf" srcId="{27CEB8D9-6DB9-4913-A602-18D6C7DCDBF4}" destId="{3F22ECEF-5CB7-47A7-850E-FF1AA3F986BF}" srcOrd="2" destOrd="0" presId="urn:microsoft.com/office/officeart/2005/8/layout/hProcess9"/>
    <dgm:cxn modelId="{B48806E2-9480-4E4B-8431-77BA6C32313A}" type="presParOf" srcId="{27CEB8D9-6DB9-4913-A602-18D6C7DCDBF4}" destId="{7E655381-42B7-484D-8D56-D5D7678F4D66}" srcOrd="3" destOrd="0" presId="urn:microsoft.com/office/officeart/2005/8/layout/hProcess9"/>
    <dgm:cxn modelId="{58117054-9277-42C8-881B-400D7EDF024E}" type="presParOf" srcId="{27CEB8D9-6DB9-4913-A602-18D6C7DCDBF4}" destId="{126D3BB1-6E3F-4901-A067-D5FA7933D64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A40820-E3CC-41B4-AD55-756F13C7FC0A}" type="doc">
      <dgm:prSet loTypeId="urn:microsoft.com/office/officeart/2009/3/layout/IncreasingArrowsProcess" loCatId="process" qsTypeId="urn:microsoft.com/office/officeart/2005/8/quickstyle/3d3" qsCatId="3D" csTypeId="urn:microsoft.com/office/officeart/2005/8/colors/colorful3" csCatId="colorful" phldr="1"/>
      <dgm:spPr/>
      <dgm:t>
        <a:bodyPr/>
        <a:lstStyle/>
        <a:p>
          <a:endParaRPr lang="tr-TR"/>
        </a:p>
      </dgm:t>
    </dgm:pt>
    <dgm:pt modelId="{683883CE-49B3-472E-8DF9-A4A22C79B297}">
      <dgm:prSet phldrT="[Metin]" custT="1"/>
      <dgm:spPr/>
      <dgm:t>
        <a:bodyPr/>
        <a:lstStyle/>
        <a:p>
          <a:r>
            <a:rPr lang="tr-TR" sz="2400" b="1">
              <a:latin typeface="Muli" charset="-94"/>
            </a:rPr>
            <a:t>BİLGİ</a:t>
          </a:r>
          <a:endParaRPr lang="tr-TR" sz="2400" b="1" dirty="0">
            <a:latin typeface="Muli" charset="-94"/>
          </a:endParaRPr>
        </a:p>
      </dgm:t>
    </dgm:pt>
    <dgm:pt modelId="{AEBCC193-F55C-4890-B4C8-60E387BA955A}" type="parTrans" cxnId="{15E28143-458C-4BA6-B64A-9D859141B45E}">
      <dgm:prSet/>
      <dgm:spPr/>
      <dgm:t>
        <a:bodyPr/>
        <a:lstStyle/>
        <a:p>
          <a:endParaRPr lang="tr-TR" sz="1200">
            <a:solidFill>
              <a:schemeClr val="tx1"/>
            </a:solidFill>
            <a:latin typeface="Muli" charset="-94"/>
          </a:endParaRPr>
        </a:p>
      </dgm:t>
    </dgm:pt>
    <dgm:pt modelId="{1B4DFD2D-ABE2-4543-AA4D-455DD9FF03C8}" type="sibTrans" cxnId="{15E28143-458C-4BA6-B64A-9D859141B45E}">
      <dgm:prSet/>
      <dgm:spPr/>
      <dgm:t>
        <a:bodyPr/>
        <a:lstStyle/>
        <a:p>
          <a:endParaRPr lang="tr-TR" sz="1200">
            <a:solidFill>
              <a:schemeClr val="tx1"/>
            </a:solidFill>
            <a:latin typeface="Muli" charset="-94"/>
          </a:endParaRPr>
        </a:p>
      </dgm:t>
    </dgm:pt>
    <dgm:pt modelId="{7E2F9AFA-6584-4020-8F26-2FAEC03B9D49}">
      <dgm:prSet phldrT="[Metin]" custT="1"/>
      <dgm:spPr/>
      <dgm:t>
        <a:bodyPr/>
        <a:lstStyle/>
        <a:p>
          <a:pPr algn="l">
            <a:lnSpc>
              <a:spcPct val="150000"/>
            </a:lnSpc>
          </a:pPr>
          <a:r>
            <a:rPr lang="tr-TR" sz="1600" dirty="0">
              <a:latin typeface="Cambria" pitchFamily="18" charset="0"/>
              <a:ea typeface="Cambria" pitchFamily="18" charset="0"/>
            </a:rPr>
            <a:t>A</a:t>
          </a:r>
          <a:r>
            <a:rPr lang="en-GB" sz="1600" dirty="0" err="1">
              <a:latin typeface="Cambria" pitchFamily="18" charset="0"/>
              <a:ea typeface="Cambria" pitchFamily="18" charset="0"/>
            </a:rPr>
            <a:t>raştırma</a:t>
          </a:r>
          <a:r>
            <a:rPr lang="en-GB" sz="1600" dirty="0">
              <a:latin typeface="Cambria" pitchFamily="18" charset="0"/>
              <a:ea typeface="Cambria" pitchFamily="18" charset="0"/>
            </a:rPr>
            <a:t>, </a:t>
          </a:r>
          <a:r>
            <a:rPr lang="en-GB" sz="1600" dirty="0" err="1">
              <a:latin typeface="Cambria" pitchFamily="18" charset="0"/>
              <a:ea typeface="Cambria" pitchFamily="18" charset="0"/>
            </a:rPr>
            <a:t>inceleme</a:t>
          </a:r>
          <a:r>
            <a:rPr lang="en-GB" sz="1600" dirty="0">
              <a:latin typeface="Cambria" pitchFamily="18" charset="0"/>
              <a:ea typeface="Cambria" pitchFamily="18" charset="0"/>
            </a:rPr>
            <a:t>, </a:t>
          </a:r>
          <a:r>
            <a:rPr lang="en-GB" sz="1600" dirty="0" err="1">
              <a:latin typeface="Cambria" pitchFamily="18" charset="0"/>
              <a:ea typeface="Cambria" pitchFamily="18" charset="0"/>
            </a:rPr>
            <a:t>gözlem</a:t>
          </a:r>
          <a:r>
            <a:rPr lang="en-GB" sz="1600" dirty="0">
              <a:latin typeface="Cambria" pitchFamily="18" charset="0"/>
              <a:ea typeface="Cambria" pitchFamily="18" charset="0"/>
            </a:rPr>
            <a:t> </a:t>
          </a:r>
          <a:r>
            <a:rPr lang="en-GB" sz="1600" dirty="0" err="1">
              <a:latin typeface="Cambria" pitchFamily="18" charset="0"/>
              <a:ea typeface="Cambria" pitchFamily="18" charset="0"/>
            </a:rPr>
            <a:t>veya</a:t>
          </a:r>
          <a:r>
            <a:rPr lang="en-GB" sz="1600" dirty="0">
              <a:latin typeface="Cambria" pitchFamily="18" charset="0"/>
              <a:ea typeface="Cambria" pitchFamily="18" charset="0"/>
            </a:rPr>
            <a:t> </a:t>
          </a:r>
          <a:r>
            <a:rPr lang="en-GB" sz="1600" dirty="0" err="1">
              <a:latin typeface="Cambria" pitchFamily="18" charset="0"/>
              <a:ea typeface="Cambria" pitchFamily="18" charset="0"/>
            </a:rPr>
            <a:t>deneyimle</a:t>
          </a:r>
          <a:r>
            <a:rPr lang="en-GB" sz="1600" dirty="0">
              <a:latin typeface="Cambria" pitchFamily="18" charset="0"/>
              <a:ea typeface="Cambria" pitchFamily="18" charset="0"/>
            </a:rPr>
            <a:t> </a:t>
          </a:r>
          <a:r>
            <a:rPr lang="en-GB" sz="1600" dirty="0" err="1">
              <a:latin typeface="Cambria" pitchFamily="18" charset="0"/>
              <a:ea typeface="Cambria" pitchFamily="18" charset="0"/>
            </a:rPr>
            <a:t>elde</a:t>
          </a:r>
          <a:r>
            <a:rPr lang="en-GB" sz="1600" dirty="0">
              <a:latin typeface="Cambria" pitchFamily="18" charset="0"/>
              <a:ea typeface="Cambria" pitchFamily="18" charset="0"/>
            </a:rPr>
            <a:t> </a:t>
          </a:r>
          <a:r>
            <a:rPr lang="en-GB" sz="1600" dirty="0" err="1">
              <a:latin typeface="Cambria" pitchFamily="18" charset="0"/>
              <a:ea typeface="Cambria" pitchFamily="18" charset="0"/>
            </a:rPr>
            <a:t>edilen</a:t>
          </a:r>
          <a:r>
            <a:rPr lang="en-GB" sz="1600" dirty="0">
              <a:latin typeface="Cambria" pitchFamily="18" charset="0"/>
              <a:ea typeface="Cambria" pitchFamily="18" charset="0"/>
            </a:rPr>
            <a:t> </a:t>
          </a:r>
          <a:r>
            <a:rPr lang="en-GB" sz="1600" dirty="0" err="1">
              <a:latin typeface="Cambria" pitchFamily="18" charset="0"/>
              <a:ea typeface="Cambria" pitchFamily="18" charset="0"/>
            </a:rPr>
            <a:t>gerçekler</a:t>
          </a:r>
          <a:r>
            <a:rPr lang="en-GB" sz="1600" dirty="0">
              <a:latin typeface="Cambria" pitchFamily="18" charset="0"/>
              <a:ea typeface="Cambria" pitchFamily="18" charset="0"/>
            </a:rPr>
            <a:t> </a:t>
          </a:r>
          <a:r>
            <a:rPr lang="en-GB" sz="1600" dirty="0" err="1">
              <a:latin typeface="Cambria" pitchFamily="18" charset="0"/>
              <a:ea typeface="Cambria" pitchFamily="18" charset="0"/>
            </a:rPr>
            <a:t>veya</a:t>
          </a:r>
          <a:r>
            <a:rPr lang="en-GB" sz="1600" dirty="0">
              <a:latin typeface="Cambria" pitchFamily="18" charset="0"/>
              <a:ea typeface="Cambria" pitchFamily="18" charset="0"/>
            </a:rPr>
            <a:t> </a:t>
          </a:r>
          <a:r>
            <a:rPr lang="en-GB" sz="1600" dirty="0" err="1">
              <a:latin typeface="Cambria" pitchFamily="18" charset="0"/>
              <a:ea typeface="Cambria" pitchFamily="18" charset="0"/>
            </a:rPr>
            <a:t>fikirlerdir</a:t>
          </a:r>
          <a:r>
            <a:rPr lang="en-GB" sz="1600" dirty="0">
              <a:latin typeface="Cambria" pitchFamily="18" charset="0"/>
              <a:ea typeface="Cambria" pitchFamily="18" charset="0"/>
            </a:rPr>
            <a:t> </a:t>
          </a:r>
          <a:r>
            <a:rPr lang="en-GB" sz="1600" dirty="0" err="1">
              <a:latin typeface="Cambria" pitchFamily="18" charset="0"/>
              <a:ea typeface="Cambria" pitchFamily="18" charset="0"/>
            </a:rPr>
            <a:t>ve</a:t>
          </a:r>
          <a:r>
            <a:rPr lang="en-GB" sz="1600" dirty="0">
              <a:latin typeface="Cambria" pitchFamily="18" charset="0"/>
              <a:ea typeface="Cambria" pitchFamily="18" charset="0"/>
            </a:rPr>
            <a:t> </a:t>
          </a:r>
          <a:r>
            <a:rPr lang="en-GB" sz="1600" dirty="0" err="1">
              <a:latin typeface="Cambria" pitchFamily="18" charset="0"/>
              <a:ea typeface="Cambria" pitchFamily="18" charset="0"/>
            </a:rPr>
            <a:t>öğrencilerin</a:t>
          </a:r>
          <a:r>
            <a:rPr lang="en-GB" sz="1600" dirty="0">
              <a:latin typeface="Cambria" pitchFamily="18" charset="0"/>
              <a:ea typeface="Cambria" pitchFamily="18" charset="0"/>
            </a:rPr>
            <a:t> </a:t>
          </a:r>
          <a:r>
            <a:rPr lang="en-GB" sz="1600" dirty="0" err="1">
              <a:latin typeface="Cambria" pitchFamily="18" charset="0"/>
              <a:ea typeface="Cambria" pitchFamily="18" charset="0"/>
            </a:rPr>
            <a:t>anladıkları</a:t>
          </a:r>
          <a:r>
            <a:rPr lang="en-GB" sz="1600" dirty="0">
              <a:latin typeface="Cambria" pitchFamily="18" charset="0"/>
              <a:ea typeface="Cambria" pitchFamily="18" charset="0"/>
            </a:rPr>
            <a:t> </a:t>
          </a:r>
          <a:r>
            <a:rPr lang="en-GB" sz="1600" dirty="0" err="1">
              <a:latin typeface="Cambria" pitchFamily="18" charset="0"/>
              <a:ea typeface="Cambria" pitchFamily="18" charset="0"/>
            </a:rPr>
            <a:t>bir</a:t>
          </a:r>
          <a:r>
            <a:rPr lang="en-GB" sz="1600" dirty="0">
              <a:latin typeface="Cambria" pitchFamily="18" charset="0"/>
              <a:ea typeface="Cambria" pitchFamily="18" charset="0"/>
            </a:rPr>
            <a:t> </a:t>
          </a:r>
          <a:r>
            <a:rPr lang="en-GB" sz="1600" dirty="0" err="1">
              <a:latin typeface="Cambria" pitchFamily="18" charset="0"/>
              <a:ea typeface="Cambria" pitchFamily="18" charset="0"/>
            </a:rPr>
            <a:t>bilgi</a:t>
          </a:r>
          <a:r>
            <a:rPr lang="en-GB" sz="1600" dirty="0">
              <a:latin typeface="Cambria" pitchFamily="18" charset="0"/>
              <a:ea typeface="Cambria" pitchFamily="18" charset="0"/>
            </a:rPr>
            <a:t> </a:t>
          </a:r>
          <a:r>
            <a:rPr lang="en-GB" sz="1600" dirty="0" err="1">
              <a:latin typeface="Cambria" pitchFamily="18" charset="0"/>
              <a:ea typeface="Cambria" pitchFamily="18" charset="0"/>
            </a:rPr>
            <a:t>kümesi</a:t>
          </a:r>
          <a:r>
            <a:rPr lang="en-GB" sz="1600" dirty="0">
              <a:latin typeface="Cambria" pitchFamily="18" charset="0"/>
              <a:ea typeface="Cambria" pitchFamily="18" charset="0"/>
            </a:rPr>
            <a:t> </a:t>
          </a:r>
          <a:r>
            <a:rPr lang="en-GB" sz="1600" dirty="0" err="1">
              <a:latin typeface="Cambria" pitchFamily="18" charset="0"/>
              <a:ea typeface="Cambria" pitchFamily="18" charset="0"/>
            </a:rPr>
            <a:t>anlamına</a:t>
          </a:r>
          <a:r>
            <a:rPr lang="en-GB" sz="1600" dirty="0">
              <a:latin typeface="Cambria" pitchFamily="18" charset="0"/>
              <a:ea typeface="Cambria" pitchFamily="18" charset="0"/>
            </a:rPr>
            <a:t> </a:t>
          </a:r>
          <a:r>
            <a:rPr lang="en-GB" sz="1600" dirty="0" err="1">
              <a:latin typeface="Cambria" pitchFamily="18" charset="0"/>
              <a:ea typeface="Cambria" pitchFamily="18" charset="0"/>
            </a:rPr>
            <a:t>gelir</a:t>
          </a:r>
          <a:r>
            <a:rPr lang="tr-TR" sz="1600" dirty="0">
              <a:latin typeface="Cambria" pitchFamily="18" charset="0"/>
              <a:ea typeface="Cambria" pitchFamily="18" charset="0"/>
            </a:rPr>
            <a:t>.</a:t>
          </a:r>
        </a:p>
      </dgm:t>
    </dgm:pt>
    <dgm:pt modelId="{21E90571-97F4-4621-9A84-424BF5CE6992}" type="parTrans" cxnId="{A97B3EBF-9E8A-4BEA-A03D-CDF332D88B7D}">
      <dgm:prSet/>
      <dgm:spPr/>
      <dgm:t>
        <a:bodyPr/>
        <a:lstStyle/>
        <a:p>
          <a:endParaRPr lang="tr-TR" sz="1200">
            <a:solidFill>
              <a:schemeClr val="tx1"/>
            </a:solidFill>
            <a:latin typeface="Muli" charset="-94"/>
          </a:endParaRPr>
        </a:p>
      </dgm:t>
    </dgm:pt>
    <dgm:pt modelId="{F8C5F9D4-5881-4C89-A80F-9618E1C594B9}" type="sibTrans" cxnId="{A97B3EBF-9E8A-4BEA-A03D-CDF332D88B7D}">
      <dgm:prSet/>
      <dgm:spPr/>
      <dgm:t>
        <a:bodyPr/>
        <a:lstStyle/>
        <a:p>
          <a:endParaRPr lang="tr-TR" sz="1200">
            <a:solidFill>
              <a:schemeClr val="tx1"/>
            </a:solidFill>
            <a:latin typeface="Muli" charset="-94"/>
          </a:endParaRPr>
        </a:p>
      </dgm:t>
    </dgm:pt>
    <dgm:pt modelId="{05322992-F356-4B5C-8F6E-0630A2D721E4}">
      <dgm:prSet phldrT="[Metin]" custT="1"/>
      <dgm:spPr/>
      <dgm:t>
        <a:bodyPr/>
        <a:lstStyle/>
        <a:p>
          <a:r>
            <a:rPr lang="tr-TR" sz="2400" b="1">
              <a:latin typeface="Muli" charset="-94"/>
            </a:rPr>
            <a:t>BECERİ</a:t>
          </a:r>
          <a:endParaRPr lang="tr-TR" sz="2400" b="1" dirty="0">
            <a:latin typeface="Muli" charset="-94"/>
          </a:endParaRPr>
        </a:p>
      </dgm:t>
    </dgm:pt>
    <dgm:pt modelId="{D64EEADF-BFD3-4DAA-BC5A-29B7E2C94819}" type="parTrans" cxnId="{A7AC62D1-07E6-46AC-ACB6-D97A7A6A8645}">
      <dgm:prSet/>
      <dgm:spPr/>
      <dgm:t>
        <a:bodyPr/>
        <a:lstStyle/>
        <a:p>
          <a:endParaRPr lang="tr-TR" sz="1200">
            <a:solidFill>
              <a:schemeClr val="tx1"/>
            </a:solidFill>
            <a:latin typeface="Muli" charset="-94"/>
          </a:endParaRPr>
        </a:p>
      </dgm:t>
    </dgm:pt>
    <dgm:pt modelId="{37A10068-923E-43EB-92B7-B0535056CD7B}" type="sibTrans" cxnId="{A7AC62D1-07E6-46AC-ACB6-D97A7A6A8645}">
      <dgm:prSet/>
      <dgm:spPr/>
      <dgm:t>
        <a:bodyPr/>
        <a:lstStyle/>
        <a:p>
          <a:endParaRPr lang="tr-TR" sz="1200">
            <a:solidFill>
              <a:schemeClr val="tx1"/>
            </a:solidFill>
            <a:latin typeface="Muli" charset="-94"/>
          </a:endParaRPr>
        </a:p>
      </dgm:t>
    </dgm:pt>
    <dgm:pt modelId="{987C1D36-649B-45B7-9031-676A6D2EEDE9}">
      <dgm:prSet phldrT="[Metin]" custT="1"/>
      <dgm:spPr/>
      <dgm:t>
        <a:bodyPr/>
        <a:lstStyle/>
        <a:p>
          <a:pPr algn="l">
            <a:lnSpc>
              <a:spcPct val="150000"/>
            </a:lnSpc>
          </a:pPr>
          <a:r>
            <a:rPr lang="tr-TR" sz="1600" dirty="0">
              <a:latin typeface="Cambria" pitchFamily="18" charset="0"/>
              <a:ea typeface="Cambria" pitchFamily="18" charset="0"/>
            </a:rPr>
            <a:t>B</a:t>
          </a:r>
          <a:r>
            <a:rPr lang="en-GB" sz="1600" dirty="0" err="1">
              <a:latin typeface="Cambria" pitchFamily="18" charset="0"/>
              <a:ea typeface="Cambria" pitchFamily="18" charset="0"/>
            </a:rPr>
            <a:t>ir</a:t>
          </a:r>
          <a:r>
            <a:rPr lang="en-GB" sz="1600" dirty="0">
              <a:latin typeface="Cambria" pitchFamily="18" charset="0"/>
              <a:ea typeface="Cambria" pitchFamily="18" charset="0"/>
            </a:rPr>
            <a:t> </a:t>
          </a:r>
          <a:r>
            <a:rPr lang="en-GB" sz="1600" dirty="0" err="1">
              <a:latin typeface="Cambria" pitchFamily="18" charset="0"/>
              <a:ea typeface="Cambria" pitchFamily="18" charset="0"/>
            </a:rPr>
            <a:t>kişinin</a:t>
          </a:r>
          <a:r>
            <a:rPr lang="en-GB" sz="1600" dirty="0">
              <a:latin typeface="Cambria" pitchFamily="18" charset="0"/>
              <a:ea typeface="Cambria" pitchFamily="18" charset="0"/>
            </a:rPr>
            <a:t> </a:t>
          </a:r>
          <a:r>
            <a:rPr lang="en-GB" sz="1600" dirty="0" err="1">
              <a:latin typeface="Cambria" pitchFamily="18" charset="0"/>
              <a:ea typeface="Cambria" pitchFamily="18" charset="0"/>
            </a:rPr>
            <a:t>sahip</a:t>
          </a:r>
          <a:r>
            <a:rPr lang="en-GB" sz="1600" dirty="0">
              <a:latin typeface="Cambria" pitchFamily="18" charset="0"/>
              <a:ea typeface="Cambria" pitchFamily="18" charset="0"/>
            </a:rPr>
            <a:t> </a:t>
          </a:r>
          <a:r>
            <a:rPr lang="en-GB" sz="1600" dirty="0" err="1">
              <a:latin typeface="Cambria" pitchFamily="18" charset="0"/>
              <a:ea typeface="Cambria" pitchFamily="18" charset="0"/>
            </a:rPr>
            <a:t>olduğu</a:t>
          </a:r>
          <a:r>
            <a:rPr lang="en-GB" sz="1600" dirty="0">
              <a:latin typeface="Cambria" pitchFamily="18" charset="0"/>
              <a:ea typeface="Cambria" pitchFamily="18" charset="0"/>
            </a:rPr>
            <a:t> </a:t>
          </a:r>
          <a:r>
            <a:rPr lang="en-GB" sz="1600" dirty="0" err="1">
              <a:latin typeface="Cambria" pitchFamily="18" charset="0"/>
              <a:ea typeface="Cambria" pitchFamily="18" charset="0"/>
            </a:rPr>
            <a:t>bilgiyi</a:t>
          </a:r>
          <a:r>
            <a:rPr lang="en-GB" sz="1600" dirty="0">
              <a:latin typeface="Cambria" pitchFamily="18" charset="0"/>
              <a:ea typeface="Cambria" pitchFamily="18" charset="0"/>
            </a:rPr>
            <a:t> </a:t>
          </a:r>
          <a:r>
            <a:rPr lang="en-GB" sz="1600" dirty="0" err="1">
              <a:latin typeface="Cambria" pitchFamily="18" charset="0"/>
              <a:ea typeface="Cambria" pitchFamily="18" charset="0"/>
            </a:rPr>
            <a:t>nispeten</a:t>
          </a:r>
          <a:r>
            <a:rPr lang="en-GB" sz="1600" dirty="0">
              <a:latin typeface="Cambria" pitchFamily="18" charset="0"/>
              <a:ea typeface="Cambria" pitchFamily="18" charset="0"/>
            </a:rPr>
            <a:t> </a:t>
          </a:r>
          <a:r>
            <a:rPr lang="en-GB" sz="1600" dirty="0" err="1">
              <a:latin typeface="Cambria" pitchFamily="18" charset="0"/>
              <a:ea typeface="Cambria" pitchFamily="18" charset="0"/>
            </a:rPr>
            <a:t>basit</a:t>
          </a:r>
          <a:r>
            <a:rPr lang="en-GB" sz="1600" dirty="0">
              <a:latin typeface="Cambria" pitchFamily="18" charset="0"/>
              <a:ea typeface="Cambria" pitchFamily="18" charset="0"/>
            </a:rPr>
            <a:t> </a:t>
          </a:r>
          <a:r>
            <a:rPr lang="en-GB" sz="1600" dirty="0" err="1">
              <a:latin typeface="Cambria" pitchFamily="18" charset="0"/>
              <a:ea typeface="Cambria" pitchFamily="18" charset="0"/>
            </a:rPr>
            <a:t>görevleri</a:t>
          </a:r>
          <a:r>
            <a:rPr lang="en-GB" sz="1600" dirty="0">
              <a:latin typeface="Cambria" pitchFamily="18" charset="0"/>
              <a:ea typeface="Cambria" pitchFamily="18" charset="0"/>
            </a:rPr>
            <a:t> </a:t>
          </a:r>
          <a:r>
            <a:rPr lang="en-GB" sz="1600" dirty="0" err="1">
              <a:latin typeface="Cambria" pitchFamily="18" charset="0"/>
              <a:ea typeface="Cambria" pitchFamily="18" charset="0"/>
            </a:rPr>
            <a:t>yerine</a:t>
          </a:r>
          <a:r>
            <a:rPr lang="en-GB" sz="1600" dirty="0">
              <a:latin typeface="Cambria" pitchFamily="18" charset="0"/>
              <a:ea typeface="Cambria" pitchFamily="18" charset="0"/>
            </a:rPr>
            <a:t> </a:t>
          </a:r>
          <a:r>
            <a:rPr lang="en-GB" sz="1600" dirty="0" err="1">
              <a:latin typeface="Cambria" pitchFamily="18" charset="0"/>
              <a:ea typeface="Cambria" pitchFamily="18" charset="0"/>
            </a:rPr>
            <a:t>getirmek</a:t>
          </a:r>
          <a:r>
            <a:rPr lang="en-GB" sz="1600" dirty="0">
              <a:latin typeface="Cambria" pitchFamily="18" charset="0"/>
              <a:ea typeface="Cambria" pitchFamily="18" charset="0"/>
            </a:rPr>
            <a:t> </a:t>
          </a:r>
          <a:r>
            <a:rPr lang="en-GB" sz="1600" dirty="0" err="1">
              <a:latin typeface="Cambria" pitchFamily="18" charset="0"/>
              <a:ea typeface="Cambria" pitchFamily="18" charset="0"/>
            </a:rPr>
            <a:t>üzere</a:t>
          </a:r>
          <a:r>
            <a:rPr lang="en-GB" sz="1600" dirty="0">
              <a:latin typeface="Cambria" pitchFamily="18" charset="0"/>
              <a:ea typeface="Cambria" pitchFamily="18" charset="0"/>
            </a:rPr>
            <a:t> </a:t>
          </a:r>
          <a:r>
            <a:rPr lang="en-GB" sz="1600" dirty="0" err="1">
              <a:latin typeface="Cambria" pitchFamily="18" charset="0"/>
              <a:ea typeface="Cambria" pitchFamily="18" charset="0"/>
            </a:rPr>
            <a:t>nispeten</a:t>
          </a:r>
          <a:r>
            <a:rPr lang="en-GB" sz="1600" dirty="0">
              <a:latin typeface="Cambria" pitchFamily="18" charset="0"/>
              <a:ea typeface="Cambria" pitchFamily="18" charset="0"/>
            </a:rPr>
            <a:t> </a:t>
          </a:r>
          <a:r>
            <a:rPr lang="en-GB" sz="1600" dirty="0" err="1">
              <a:latin typeface="Cambria" pitchFamily="18" charset="0"/>
              <a:ea typeface="Cambria" pitchFamily="18" charset="0"/>
            </a:rPr>
            <a:t>kolay</a:t>
          </a:r>
          <a:r>
            <a:rPr lang="en-GB" sz="1600" dirty="0">
              <a:latin typeface="Cambria" pitchFamily="18" charset="0"/>
              <a:ea typeface="Cambria" pitchFamily="18" charset="0"/>
            </a:rPr>
            <a:t> </a:t>
          </a:r>
          <a:r>
            <a:rPr lang="en-GB" sz="1600" dirty="0" err="1">
              <a:latin typeface="Cambria" pitchFamily="18" charset="0"/>
              <a:ea typeface="Cambria" pitchFamily="18" charset="0"/>
            </a:rPr>
            <a:t>bir</a:t>
          </a:r>
          <a:r>
            <a:rPr lang="en-GB" sz="1600" dirty="0">
              <a:latin typeface="Cambria" pitchFamily="18" charset="0"/>
              <a:ea typeface="Cambria" pitchFamily="18" charset="0"/>
            </a:rPr>
            <a:t> </a:t>
          </a:r>
          <a:r>
            <a:rPr lang="en-GB" sz="1600" dirty="0" err="1">
              <a:latin typeface="Cambria" pitchFamily="18" charset="0"/>
              <a:ea typeface="Cambria" pitchFamily="18" charset="0"/>
            </a:rPr>
            <a:t>şekilde</a:t>
          </a:r>
          <a:r>
            <a:rPr lang="en-GB" sz="1600" dirty="0">
              <a:latin typeface="Cambria" pitchFamily="18" charset="0"/>
              <a:ea typeface="Cambria" pitchFamily="18" charset="0"/>
            </a:rPr>
            <a:t> </a:t>
          </a:r>
          <a:r>
            <a:rPr lang="en-GB" sz="1600" dirty="0" err="1">
              <a:latin typeface="Cambria" pitchFamily="18" charset="0"/>
              <a:ea typeface="Cambria" pitchFamily="18" charset="0"/>
            </a:rPr>
            <a:t>kullanabilme</a:t>
          </a:r>
          <a:r>
            <a:rPr lang="en-GB" sz="1600" dirty="0">
              <a:latin typeface="Cambria" pitchFamily="18" charset="0"/>
              <a:ea typeface="Cambria" pitchFamily="18" charset="0"/>
            </a:rPr>
            <a:t> </a:t>
          </a:r>
          <a:r>
            <a:rPr lang="en-GB" sz="1600" dirty="0" err="1">
              <a:latin typeface="Cambria" pitchFamily="18" charset="0"/>
              <a:ea typeface="Cambria" pitchFamily="18" charset="0"/>
            </a:rPr>
            <a:t>yeteneğidir</a:t>
          </a:r>
          <a:r>
            <a:rPr lang="en-GB" sz="1600" dirty="0">
              <a:latin typeface="Cambria" pitchFamily="18" charset="0"/>
              <a:ea typeface="Cambria" pitchFamily="18" charset="0"/>
            </a:rPr>
            <a:t>; </a:t>
          </a:r>
          <a:endParaRPr lang="tr-TR" sz="1600" dirty="0">
            <a:latin typeface="Cambria" pitchFamily="18" charset="0"/>
            <a:ea typeface="Cambria" pitchFamily="18" charset="0"/>
          </a:endParaRPr>
        </a:p>
      </dgm:t>
    </dgm:pt>
    <dgm:pt modelId="{89B37E4A-D012-4930-9854-D3F2FAD134FF}" type="parTrans" cxnId="{0183E2A5-9757-453A-A053-08224F49950D}">
      <dgm:prSet/>
      <dgm:spPr/>
      <dgm:t>
        <a:bodyPr/>
        <a:lstStyle/>
        <a:p>
          <a:endParaRPr lang="tr-TR" sz="1200">
            <a:solidFill>
              <a:schemeClr val="tx1"/>
            </a:solidFill>
            <a:latin typeface="Muli" charset="-94"/>
          </a:endParaRPr>
        </a:p>
      </dgm:t>
    </dgm:pt>
    <dgm:pt modelId="{DF1374E3-15F0-4383-9B39-6646584B3471}" type="sibTrans" cxnId="{0183E2A5-9757-453A-A053-08224F49950D}">
      <dgm:prSet/>
      <dgm:spPr/>
      <dgm:t>
        <a:bodyPr/>
        <a:lstStyle/>
        <a:p>
          <a:endParaRPr lang="tr-TR" sz="1200">
            <a:solidFill>
              <a:schemeClr val="tx1"/>
            </a:solidFill>
            <a:latin typeface="Muli" charset="-94"/>
          </a:endParaRPr>
        </a:p>
      </dgm:t>
    </dgm:pt>
    <dgm:pt modelId="{BADD4C00-1F86-46E4-8887-188CDBB9B803}">
      <dgm:prSet phldrT="[Metin]" custT="1"/>
      <dgm:spPr/>
      <dgm:t>
        <a:bodyPr/>
        <a:lstStyle/>
        <a:p>
          <a:r>
            <a:rPr lang="tr-TR" sz="2400" b="1" dirty="0">
              <a:latin typeface="Muli" charset="-94"/>
            </a:rPr>
            <a:t>YETERLİK</a:t>
          </a:r>
        </a:p>
      </dgm:t>
    </dgm:pt>
    <dgm:pt modelId="{E26B7612-0021-4101-91E3-1FA1628F8F9D}" type="parTrans" cxnId="{D56E8CEC-5637-4A8C-80E1-A363DFB8C572}">
      <dgm:prSet/>
      <dgm:spPr/>
      <dgm:t>
        <a:bodyPr/>
        <a:lstStyle/>
        <a:p>
          <a:endParaRPr lang="tr-TR" sz="1200">
            <a:solidFill>
              <a:schemeClr val="tx1"/>
            </a:solidFill>
            <a:latin typeface="Muli" charset="-94"/>
          </a:endParaRPr>
        </a:p>
      </dgm:t>
    </dgm:pt>
    <dgm:pt modelId="{24AC9140-F87F-4A64-ABF5-CADEF1B72AB3}" type="sibTrans" cxnId="{D56E8CEC-5637-4A8C-80E1-A363DFB8C572}">
      <dgm:prSet/>
      <dgm:spPr/>
      <dgm:t>
        <a:bodyPr/>
        <a:lstStyle/>
        <a:p>
          <a:endParaRPr lang="tr-TR" sz="1200">
            <a:solidFill>
              <a:schemeClr val="tx1"/>
            </a:solidFill>
            <a:latin typeface="Muli" charset="-94"/>
          </a:endParaRPr>
        </a:p>
      </dgm:t>
    </dgm:pt>
    <dgm:pt modelId="{92FB2BAB-9D0A-47F8-BB5F-C493A5A9C8C1}">
      <dgm:prSet phldrT="[Metin]" custT="1"/>
      <dgm:spPr/>
      <dgm:t>
        <a:bodyPr/>
        <a:lstStyle/>
        <a:p>
          <a:pPr algn="l">
            <a:lnSpc>
              <a:spcPct val="150000"/>
            </a:lnSpc>
          </a:pPr>
          <a:r>
            <a:rPr lang="en-GB" sz="1600" dirty="0" err="1">
              <a:latin typeface="Cambria" pitchFamily="18" charset="0"/>
              <a:ea typeface="Cambria" pitchFamily="18" charset="0"/>
            </a:rPr>
            <a:t>Belirli</a:t>
          </a:r>
          <a:r>
            <a:rPr lang="en-GB" sz="1600" dirty="0">
              <a:latin typeface="Cambria" pitchFamily="18" charset="0"/>
              <a:ea typeface="Cambria" pitchFamily="18" charset="0"/>
            </a:rPr>
            <a:t> </a:t>
          </a:r>
          <a:r>
            <a:rPr lang="en-GB" sz="1600" dirty="0" err="1">
              <a:latin typeface="Cambria" pitchFamily="18" charset="0"/>
              <a:ea typeface="Cambria" pitchFamily="18" charset="0"/>
            </a:rPr>
            <a:t>bir</a:t>
          </a:r>
          <a:r>
            <a:rPr lang="en-GB" sz="1600" dirty="0">
              <a:latin typeface="Cambria" pitchFamily="18" charset="0"/>
              <a:ea typeface="Cambria" pitchFamily="18" charset="0"/>
            </a:rPr>
            <a:t> </a:t>
          </a:r>
          <a:r>
            <a:rPr lang="en-GB" sz="1600" dirty="0" err="1">
              <a:latin typeface="Cambria" pitchFamily="18" charset="0"/>
              <a:ea typeface="Cambria" pitchFamily="18" charset="0"/>
            </a:rPr>
            <a:t>bağlamda</a:t>
          </a:r>
          <a:r>
            <a:rPr lang="en-GB" sz="1600" dirty="0">
              <a:latin typeface="Cambria" pitchFamily="18" charset="0"/>
              <a:ea typeface="Cambria" pitchFamily="18" charset="0"/>
            </a:rPr>
            <a:t> </a:t>
          </a:r>
          <a:r>
            <a:rPr lang="en-GB" sz="1600" dirty="0" err="1">
              <a:latin typeface="Cambria" pitchFamily="18" charset="0"/>
              <a:ea typeface="Cambria" pitchFamily="18" charset="0"/>
            </a:rPr>
            <a:t>kaynaklara</a:t>
          </a:r>
          <a:r>
            <a:rPr lang="en-GB" sz="1600" dirty="0">
              <a:latin typeface="Cambria" pitchFamily="18" charset="0"/>
              <a:ea typeface="Cambria" pitchFamily="18" charset="0"/>
            </a:rPr>
            <a:t> (</a:t>
          </a:r>
          <a:r>
            <a:rPr lang="en-GB" sz="1600" dirty="0" err="1">
              <a:latin typeface="Cambria" pitchFamily="18" charset="0"/>
              <a:ea typeface="Cambria" pitchFamily="18" charset="0"/>
            </a:rPr>
            <a:t>bilgi</a:t>
          </a:r>
          <a:r>
            <a:rPr lang="en-GB" sz="1600" dirty="0">
              <a:latin typeface="Cambria" pitchFamily="18" charset="0"/>
              <a:ea typeface="Cambria" pitchFamily="18" charset="0"/>
            </a:rPr>
            <a:t>, </a:t>
          </a:r>
          <a:r>
            <a:rPr lang="en-GB" sz="1600" dirty="0" err="1">
              <a:latin typeface="Cambria" pitchFamily="18" charset="0"/>
              <a:ea typeface="Cambria" pitchFamily="18" charset="0"/>
            </a:rPr>
            <a:t>beceri</a:t>
          </a:r>
          <a:r>
            <a:rPr lang="en-GB" sz="1600" dirty="0">
              <a:latin typeface="Cambria" pitchFamily="18" charset="0"/>
              <a:ea typeface="Cambria" pitchFamily="18" charset="0"/>
            </a:rPr>
            <a:t> </a:t>
          </a:r>
          <a:r>
            <a:rPr lang="en-GB" sz="1600" dirty="0" err="1">
              <a:latin typeface="Cambria" pitchFamily="18" charset="0"/>
              <a:ea typeface="Cambria" pitchFamily="18" charset="0"/>
            </a:rPr>
            <a:t>ve</a:t>
          </a:r>
          <a:r>
            <a:rPr lang="en-GB" sz="1600" dirty="0">
              <a:latin typeface="Cambria" pitchFamily="18" charset="0"/>
              <a:ea typeface="Cambria" pitchFamily="18" charset="0"/>
            </a:rPr>
            <a:t> </a:t>
          </a:r>
          <a:r>
            <a:rPr lang="en-GB" sz="1600" dirty="0" err="1">
              <a:latin typeface="Cambria" pitchFamily="18" charset="0"/>
              <a:ea typeface="Cambria" pitchFamily="18" charset="0"/>
            </a:rPr>
            <a:t>tutumlar</a:t>
          </a:r>
          <a:r>
            <a:rPr lang="en-GB" sz="1600" dirty="0">
              <a:latin typeface="Cambria" pitchFamily="18" charset="0"/>
              <a:ea typeface="Cambria" pitchFamily="18" charset="0"/>
            </a:rPr>
            <a:t> </a:t>
          </a:r>
          <a:r>
            <a:rPr lang="en-GB" sz="1600" dirty="0" err="1">
              <a:latin typeface="Cambria" pitchFamily="18" charset="0"/>
              <a:ea typeface="Cambria" pitchFamily="18" charset="0"/>
            </a:rPr>
            <a:t>gibi</a:t>
          </a:r>
          <a:r>
            <a:rPr lang="en-GB" sz="1600" dirty="0">
              <a:latin typeface="Cambria" pitchFamily="18" charset="0"/>
              <a:ea typeface="Cambria" pitchFamily="18" charset="0"/>
            </a:rPr>
            <a:t>) </a:t>
          </a:r>
          <a:r>
            <a:rPr lang="en-GB" sz="1600" dirty="0" err="1">
              <a:latin typeface="Cambria" pitchFamily="18" charset="0"/>
              <a:ea typeface="Cambria" pitchFamily="18" charset="0"/>
            </a:rPr>
            <a:t>dayanarak</a:t>
          </a:r>
          <a:r>
            <a:rPr lang="en-GB" sz="1600" dirty="0">
              <a:latin typeface="Cambria" pitchFamily="18" charset="0"/>
              <a:ea typeface="Cambria" pitchFamily="18" charset="0"/>
            </a:rPr>
            <a:t> </a:t>
          </a:r>
          <a:r>
            <a:rPr lang="en-GB" sz="1600" dirty="0" err="1">
              <a:latin typeface="Cambria" pitchFamily="18" charset="0"/>
              <a:ea typeface="Cambria" pitchFamily="18" charset="0"/>
            </a:rPr>
            <a:t>ve</a:t>
          </a:r>
          <a:r>
            <a:rPr lang="en-GB" sz="1600" dirty="0">
              <a:latin typeface="Cambria" pitchFamily="18" charset="0"/>
              <a:ea typeface="Cambria" pitchFamily="18" charset="0"/>
            </a:rPr>
            <a:t> </a:t>
          </a:r>
          <a:r>
            <a:rPr lang="en-GB" sz="1600" dirty="0" err="1">
              <a:latin typeface="Cambria" pitchFamily="18" charset="0"/>
              <a:ea typeface="Cambria" pitchFamily="18" charset="0"/>
            </a:rPr>
            <a:t>onları</a:t>
          </a:r>
          <a:r>
            <a:rPr lang="en-GB" sz="1600" dirty="0">
              <a:latin typeface="Cambria" pitchFamily="18" charset="0"/>
              <a:ea typeface="Cambria" pitchFamily="18" charset="0"/>
            </a:rPr>
            <a:t> </a:t>
          </a:r>
          <a:r>
            <a:rPr lang="en-GB" sz="1600" dirty="0" err="1">
              <a:latin typeface="Cambria" pitchFamily="18" charset="0"/>
              <a:ea typeface="Cambria" pitchFamily="18" charset="0"/>
            </a:rPr>
            <a:t>harekete</a:t>
          </a:r>
          <a:r>
            <a:rPr lang="en-GB" sz="1600" dirty="0">
              <a:latin typeface="Cambria" pitchFamily="18" charset="0"/>
              <a:ea typeface="Cambria" pitchFamily="18" charset="0"/>
            </a:rPr>
            <a:t> </a:t>
          </a:r>
          <a:r>
            <a:rPr lang="en-GB" sz="1600" dirty="0" err="1">
              <a:latin typeface="Cambria" pitchFamily="18" charset="0"/>
              <a:ea typeface="Cambria" pitchFamily="18" charset="0"/>
            </a:rPr>
            <a:t>geçirerek</a:t>
          </a:r>
          <a:r>
            <a:rPr lang="en-GB" sz="1600" dirty="0">
              <a:latin typeface="Cambria" pitchFamily="18" charset="0"/>
              <a:ea typeface="Cambria" pitchFamily="18" charset="0"/>
            </a:rPr>
            <a:t> </a:t>
          </a:r>
          <a:r>
            <a:rPr lang="en-GB" sz="1600" dirty="0" err="1">
              <a:latin typeface="Cambria" pitchFamily="18" charset="0"/>
              <a:ea typeface="Cambria" pitchFamily="18" charset="0"/>
            </a:rPr>
            <a:t>karmaşık</a:t>
          </a:r>
          <a:r>
            <a:rPr lang="en-GB" sz="1600" dirty="0">
              <a:latin typeface="Cambria" pitchFamily="18" charset="0"/>
              <a:ea typeface="Cambria" pitchFamily="18" charset="0"/>
            </a:rPr>
            <a:t> </a:t>
          </a:r>
          <a:r>
            <a:rPr lang="en-GB" sz="1600" dirty="0" err="1">
              <a:latin typeface="Cambria" pitchFamily="18" charset="0"/>
              <a:ea typeface="Cambria" pitchFamily="18" charset="0"/>
            </a:rPr>
            <a:t>talepleri</a:t>
          </a:r>
          <a:r>
            <a:rPr lang="en-GB" sz="1600" dirty="0">
              <a:latin typeface="Cambria" pitchFamily="18" charset="0"/>
              <a:ea typeface="Cambria" pitchFamily="18" charset="0"/>
            </a:rPr>
            <a:t> </a:t>
          </a:r>
          <a:r>
            <a:rPr lang="en-GB" sz="1600" dirty="0" err="1">
              <a:latin typeface="Cambria" pitchFamily="18" charset="0"/>
              <a:ea typeface="Cambria" pitchFamily="18" charset="0"/>
            </a:rPr>
            <a:t>karşılayabilme</a:t>
          </a:r>
          <a:r>
            <a:rPr lang="en-GB" sz="1600" dirty="0">
              <a:latin typeface="Cambria" pitchFamily="18" charset="0"/>
              <a:ea typeface="Cambria" pitchFamily="18" charset="0"/>
            </a:rPr>
            <a:t> </a:t>
          </a:r>
          <a:r>
            <a:rPr lang="en-GB" sz="1600" dirty="0" err="1">
              <a:latin typeface="Cambria" pitchFamily="18" charset="0"/>
              <a:ea typeface="Cambria" pitchFamily="18" charset="0"/>
            </a:rPr>
            <a:t>yeteneğidir</a:t>
          </a:r>
          <a:r>
            <a:rPr lang="en-GB" sz="1600" dirty="0">
              <a:latin typeface="Cambria" pitchFamily="18" charset="0"/>
              <a:ea typeface="Cambria" pitchFamily="18" charset="0"/>
            </a:rPr>
            <a:t>. </a:t>
          </a:r>
          <a:endParaRPr lang="tr-TR" sz="1600" dirty="0">
            <a:latin typeface="Cambria" pitchFamily="18" charset="0"/>
            <a:ea typeface="Cambria" pitchFamily="18" charset="0"/>
          </a:endParaRPr>
        </a:p>
      </dgm:t>
    </dgm:pt>
    <dgm:pt modelId="{3F13B3B4-5E81-4DDA-A391-5B32E7D61309}" type="parTrans" cxnId="{C1F53833-717B-4A35-B9AD-18E0B18B01B9}">
      <dgm:prSet/>
      <dgm:spPr/>
      <dgm:t>
        <a:bodyPr/>
        <a:lstStyle/>
        <a:p>
          <a:endParaRPr lang="tr-TR" sz="1200">
            <a:solidFill>
              <a:schemeClr val="tx1"/>
            </a:solidFill>
            <a:latin typeface="Muli" charset="-94"/>
          </a:endParaRPr>
        </a:p>
      </dgm:t>
    </dgm:pt>
    <dgm:pt modelId="{47E219FB-0B2E-47BB-98C8-0A9F0DD60A36}" type="sibTrans" cxnId="{C1F53833-717B-4A35-B9AD-18E0B18B01B9}">
      <dgm:prSet/>
      <dgm:spPr/>
      <dgm:t>
        <a:bodyPr/>
        <a:lstStyle/>
        <a:p>
          <a:endParaRPr lang="tr-TR" sz="1200">
            <a:solidFill>
              <a:schemeClr val="tx1"/>
            </a:solidFill>
            <a:latin typeface="Muli" charset="-94"/>
          </a:endParaRPr>
        </a:p>
      </dgm:t>
    </dgm:pt>
    <dgm:pt modelId="{B4614010-0B50-4E90-8288-F1D5F90BB095}" type="pres">
      <dgm:prSet presAssocID="{EEA40820-E3CC-41B4-AD55-756F13C7FC0A}" presName="Name0" presStyleCnt="0">
        <dgm:presLayoutVars>
          <dgm:chMax val="5"/>
          <dgm:chPref val="5"/>
          <dgm:dir/>
          <dgm:animLvl val="lvl"/>
        </dgm:presLayoutVars>
      </dgm:prSet>
      <dgm:spPr/>
    </dgm:pt>
    <dgm:pt modelId="{18772182-93FF-4CE4-B191-C850E0DC4AB1}" type="pres">
      <dgm:prSet presAssocID="{683883CE-49B3-472E-8DF9-A4A22C79B297}" presName="parentText1" presStyleLbl="node1" presStyleIdx="0" presStyleCnt="3">
        <dgm:presLayoutVars>
          <dgm:chMax/>
          <dgm:chPref val="3"/>
          <dgm:bulletEnabled val="1"/>
        </dgm:presLayoutVars>
      </dgm:prSet>
      <dgm:spPr/>
    </dgm:pt>
    <dgm:pt modelId="{9D40C166-388A-4666-B71A-E15CE7899570}" type="pres">
      <dgm:prSet presAssocID="{683883CE-49B3-472E-8DF9-A4A22C79B297}" presName="childText1" presStyleLbl="solidAlignAcc1" presStyleIdx="0" presStyleCnt="3" custScaleX="91327" custScaleY="86754">
        <dgm:presLayoutVars>
          <dgm:chMax val="0"/>
          <dgm:chPref val="0"/>
          <dgm:bulletEnabled val="1"/>
        </dgm:presLayoutVars>
      </dgm:prSet>
      <dgm:spPr/>
    </dgm:pt>
    <dgm:pt modelId="{1841286A-8720-4A2B-968D-476F9E19EE93}" type="pres">
      <dgm:prSet presAssocID="{05322992-F356-4B5C-8F6E-0630A2D721E4}" presName="parentText2" presStyleLbl="node1" presStyleIdx="1" presStyleCnt="3">
        <dgm:presLayoutVars>
          <dgm:chMax/>
          <dgm:chPref val="3"/>
          <dgm:bulletEnabled val="1"/>
        </dgm:presLayoutVars>
      </dgm:prSet>
      <dgm:spPr/>
    </dgm:pt>
    <dgm:pt modelId="{92C2C141-E15E-4DDF-9688-656126229D51}" type="pres">
      <dgm:prSet presAssocID="{05322992-F356-4B5C-8F6E-0630A2D721E4}" presName="childText2" presStyleLbl="solidAlignAcc1" presStyleIdx="1" presStyleCnt="3" custScaleX="88451" custScaleY="90336">
        <dgm:presLayoutVars>
          <dgm:chMax val="0"/>
          <dgm:chPref val="0"/>
          <dgm:bulletEnabled val="1"/>
        </dgm:presLayoutVars>
      </dgm:prSet>
      <dgm:spPr/>
    </dgm:pt>
    <dgm:pt modelId="{829B7601-372E-4F23-9CE3-068361FCADF0}" type="pres">
      <dgm:prSet presAssocID="{BADD4C00-1F86-46E4-8887-188CDBB9B803}" presName="parentText3" presStyleLbl="node1" presStyleIdx="2" presStyleCnt="3">
        <dgm:presLayoutVars>
          <dgm:chMax/>
          <dgm:chPref val="3"/>
          <dgm:bulletEnabled val="1"/>
        </dgm:presLayoutVars>
      </dgm:prSet>
      <dgm:spPr/>
    </dgm:pt>
    <dgm:pt modelId="{63AC8A51-EE25-456F-93C7-57BFBBB51821}" type="pres">
      <dgm:prSet presAssocID="{BADD4C00-1F86-46E4-8887-188CDBB9B803}" presName="childText3" presStyleLbl="solidAlignAcc1" presStyleIdx="2" presStyleCnt="3" custScaleX="89757" custScaleY="89818">
        <dgm:presLayoutVars>
          <dgm:chMax val="0"/>
          <dgm:chPref val="0"/>
          <dgm:bulletEnabled val="1"/>
        </dgm:presLayoutVars>
      </dgm:prSet>
      <dgm:spPr/>
    </dgm:pt>
  </dgm:ptLst>
  <dgm:cxnLst>
    <dgm:cxn modelId="{71904624-1C9B-4227-8CF2-337F8E37A48D}" type="presOf" srcId="{BADD4C00-1F86-46E4-8887-188CDBB9B803}" destId="{829B7601-372E-4F23-9CE3-068361FCADF0}" srcOrd="0" destOrd="0" presId="urn:microsoft.com/office/officeart/2009/3/layout/IncreasingArrowsProcess"/>
    <dgm:cxn modelId="{347BB826-C70D-4405-83EE-29A01792831B}" type="presOf" srcId="{92FB2BAB-9D0A-47F8-BB5F-C493A5A9C8C1}" destId="{63AC8A51-EE25-456F-93C7-57BFBBB51821}" srcOrd="0" destOrd="0" presId="urn:microsoft.com/office/officeart/2009/3/layout/IncreasingArrowsProcess"/>
    <dgm:cxn modelId="{B27B0829-F18E-4785-A9BF-EB2502239270}" type="presOf" srcId="{7E2F9AFA-6584-4020-8F26-2FAEC03B9D49}" destId="{9D40C166-388A-4666-B71A-E15CE7899570}" srcOrd="0" destOrd="0" presId="urn:microsoft.com/office/officeart/2009/3/layout/IncreasingArrowsProcess"/>
    <dgm:cxn modelId="{E530A52B-0FA6-40BC-B9C4-1B8C455D1692}" type="presOf" srcId="{987C1D36-649B-45B7-9031-676A6D2EEDE9}" destId="{92C2C141-E15E-4DDF-9688-656126229D51}" srcOrd="0" destOrd="0" presId="urn:microsoft.com/office/officeart/2009/3/layout/IncreasingArrowsProcess"/>
    <dgm:cxn modelId="{C1F53833-717B-4A35-B9AD-18E0B18B01B9}" srcId="{BADD4C00-1F86-46E4-8887-188CDBB9B803}" destId="{92FB2BAB-9D0A-47F8-BB5F-C493A5A9C8C1}" srcOrd="0" destOrd="0" parTransId="{3F13B3B4-5E81-4DDA-A391-5B32E7D61309}" sibTransId="{47E219FB-0B2E-47BB-98C8-0A9F0DD60A36}"/>
    <dgm:cxn modelId="{15E28143-458C-4BA6-B64A-9D859141B45E}" srcId="{EEA40820-E3CC-41B4-AD55-756F13C7FC0A}" destId="{683883CE-49B3-472E-8DF9-A4A22C79B297}" srcOrd="0" destOrd="0" parTransId="{AEBCC193-F55C-4890-B4C8-60E387BA955A}" sibTransId="{1B4DFD2D-ABE2-4543-AA4D-455DD9FF03C8}"/>
    <dgm:cxn modelId="{1CF38768-4594-4501-A399-B7492A78FB81}" type="presOf" srcId="{683883CE-49B3-472E-8DF9-A4A22C79B297}" destId="{18772182-93FF-4CE4-B191-C850E0DC4AB1}" srcOrd="0" destOrd="0" presId="urn:microsoft.com/office/officeart/2009/3/layout/IncreasingArrowsProcess"/>
    <dgm:cxn modelId="{A564D36E-E5EF-4994-921E-E92AA8F1E288}" type="presOf" srcId="{05322992-F356-4B5C-8F6E-0630A2D721E4}" destId="{1841286A-8720-4A2B-968D-476F9E19EE93}" srcOrd="0" destOrd="0" presId="urn:microsoft.com/office/officeart/2009/3/layout/IncreasingArrowsProcess"/>
    <dgm:cxn modelId="{2ECCEF8C-1DB9-4E66-AE9E-90A0E3E56D2F}" type="presOf" srcId="{EEA40820-E3CC-41B4-AD55-756F13C7FC0A}" destId="{B4614010-0B50-4E90-8288-F1D5F90BB095}" srcOrd="0" destOrd="0" presId="urn:microsoft.com/office/officeart/2009/3/layout/IncreasingArrowsProcess"/>
    <dgm:cxn modelId="{0183E2A5-9757-453A-A053-08224F49950D}" srcId="{05322992-F356-4B5C-8F6E-0630A2D721E4}" destId="{987C1D36-649B-45B7-9031-676A6D2EEDE9}" srcOrd="0" destOrd="0" parTransId="{89B37E4A-D012-4930-9854-D3F2FAD134FF}" sibTransId="{DF1374E3-15F0-4383-9B39-6646584B3471}"/>
    <dgm:cxn modelId="{A97B3EBF-9E8A-4BEA-A03D-CDF332D88B7D}" srcId="{683883CE-49B3-472E-8DF9-A4A22C79B297}" destId="{7E2F9AFA-6584-4020-8F26-2FAEC03B9D49}" srcOrd="0" destOrd="0" parTransId="{21E90571-97F4-4621-9A84-424BF5CE6992}" sibTransId="{F8C5F9D4-5881-4C89-A80F-9618E1C594B9}"/>
    <dgm:cxn modelId="{A7AC62D1-07E6-46AC-ACB6-D97A7A6A8645}" srcId="{EEA40820-E3CC-41B4-AD55-756F13C7FC0A}" destId="{05322992-F356-4B5C-8F6E-0630A2D721E4}" srcOrd="1" destOrd="0" parTransId="{D64EEADF-BFD3-4DAA-BC5A-29B7E2C94819}" sibTransId="{37A10068-923E-43EB-92B7-B0535056CD7B}"/>
    <dgm:cxn modelId="{D56E8CEC-5637-4A8C-80E1-A363DFB8C572}" srcId="{EEA40820-E3CC-41B4-AD55-756F13C7FC0A}" destId="{BADD4C00-1F86-46E4-8887-188CDBB9B803}" srcOrd="2" destOrd="0" parTransId="{E26B7612-0021-4101-91E3-1FA1628F8F9D}" sibTransId="{24AC9140-F87F-4A64-ABF5-CADEF1B72AB3}"/>
    <dgm:cxn modelId="{7E5592AE-A98D-4BD5-8A48-478D4C465574}" type="presParOf" srcId="{B4614010-0B50-4E90-8288-F1D5F90BB095}" destId="{18772182-93FF-4CE4-B191-C850E0DC4AB1}" srcOrd="0" destOrd="0" presId="urn:microsoft.com/office/officeart/2009/3/layout/IncreasingArrowsProcess"/>
    <dgm:cxn modelId="{8FDB46B9-D0E5-4404-84AF-46161637697C}" type="presParOf" srcId="{B4614010-0B50-4E90-8288-F1D5F90BB095}" destId="{9D40C166-388A-4666-B71A-E15CE7899570}" srcOrd="1" destOrd="0" presId="urn:microsoft.com/office/officeart/2009/3/layout/IncreasingArrowsProcess"/>
    <dgm:cxn modelId="{F3954EC4-AD10-4A97-B006-8C92B67D49B9}" type="presParOf" srcId="{B4614010-0B50-4E90-8288-F1D5F90BB095}" destId="{1841286A-8720-4A2B-968D-476F9E19EE93}" srcOrd="2" destOrd="0" presId="urn:microsoft.com/office/officeart/2009/3/layout/IncreasingArrowsProcess"/>
    <dgm:cxn modelId="{A02C585D-4517-4E97-BB74-6CDE926A5539}" type="presParOf" srcId="{B4614010-0B50-4E90-8288-F1D5F90BB095}" destId="{92C2C141-E15E-4DDF-9688-656126229D51}" srcOrd="3" destOrd="0" presId="urn:microsoft.com/office/officeart/2009/3/layout/IncreasingArrowsProcess"/>
    <dgm:cxn modelId="{04094BDF-5D84-4664-A768-D29A123ABBFA}" type="presParOf" srcId="{B4614010-0B50-4E90-8288-F1D5F90BB095}" destId="{829B7601-372E-4F23-9CE3-068361FCADF0}" srcOrd="4" destOrd="0" presId="urn:microsoft.com/office/officeart/2009/3/layout/IncreasingArrowsProcess"/>
    <dgm:cxn modelId="{75719527-3FD0-49AD-8996-00685088A214}" type="presParOf" srcId="{B4614010-0B50-4E90-8288-F1D5F90BB095}" destId="{63AC8A51-EE25-456F-93C7-57BFBBB51821}"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E61DB7-2E82-4BD7-97D3-1F253F60A25E}" type="doc">
      <dgm:prSet loTypeId="urn:microsoft.com/office/officeart/2005/8/layout/radial5" loCatId="relationship" qsTypeId="urn:microsoft.com/office/officeart/2005/8/quickstyle/3d3" qsCatId="3D" csTypeId="urn:microsoft.com/office/officeart/2005/8/colors/colorful1" csCatId="colorful" phldr="1"/>
      <dgm:spPr/>
      <dgm:t>
        <a:bodyPr/>
        <a:lstStyle/>
        <a:p>
          <a:endParaRPr lang="tr-TR"/>
        </a:p>
      </dgm:t>
    </dgm:pt>
    <dgm:pt modelId="{60D10A75-477A-4CDE-8E59-FA0CC9A91D3B}">
      <dgm:prSet phldrT="[Metin]" custT="1"/>
      <dgm:spPr/>
      <dgm:t>
        <a:bodyPr/>
        <a:lstStyle/>
        <a:p>
          <a:r>
            <a:rPr lang="tr-TR" sz="1400" dirty="0">
              <a:latin typeface="Cambria" pitchFamily="18" charset="0"/>
              <a:ea typeface="Cambria" pitchFamily="18" charset="0"/>
            </a:rPr>
            <a:t>Okuduğunu Anlama</a:t>
          </a:r>
        </a:p>
      </dgm:t>
    </dgm:pt>
    <dgm:pt modelId="{DC21C03E-96F0-4C51-9F46-4B0452B92E18}" type="parTrans" cxnId="{5CB0F473-F526-4E6D-A358-1AF9C97951B7}">
      <dgm:prSet/>
      <dgm:spPr/>
      <dgm:t>
        <a:bodyPr/>
        <a:lstStyle/>
        <a:p>
          <a:endParaRPr lang="tr-TR" sz="1400">
            <a:latin typeface="Cambria" pitchFamily="18" charset="0"/>
            <a:ea typeface="Cambria" pitchFamily="18" charset="0"/>
          </a:endParaRPr>
        </a:p>
      </dgm:t>
    </dgm:pt>
    <dgm:pt modelId="{270ECB48-6CF2-49E1-981F-7BDE9AAED070}" type="sibTrans" cxnId="{5CB0F473-F526-4E6D-A358-1AF9C97951B7}">
      <dgm:prSet/>
      <dgm:spPr/>
      <dgm:t>
        <a:bodyPr/>
        <a:lstStyle/>
        <a:p>
          <a:endParaRPr lang="tr-TR" sz="1400">
            <a:latin typeface="Cambria" pitchFamily="18" charset="0"/>
            <a:ea typeface="Cambria" pitchFamily="18" charset="0"/>
          </a:endParaRPr>
        </a:p>
      </dgm:t>
    </dgm:pt>
    <dgm:pt modelId="{FE25D16F-0299-4322-87E2-7318A6083BC7}">
      <dgm:prSet phldrT="[Metin]" custT="1"/>
      <dgm:spPr/>
      <dgm:t>
        <a:bodyPr/>
        <a:lstStyle/>
        <a:p>
          <a:r>
            <a:rPr lang="tr-TR" sz="1400" dirty="0">
              <a:latin typeface="Cambria" pitchFamily="18" charset="0"/>
              <a:ea typeface="Cambria" pitchFamily="18" charset="0"/>
            </a:rPr>
            <a:t>Eleştirel okuyabilme</a:t>
          </a:r>
        </a:p>
      </dgm:t>
    </dgm:pt>
    <dgm:pt modelId="{F5E25098-8F85-4707-A5F3-B9F1903A6DED}" type="sibTrans" cxnId="{11CD36B7-B5AB-4214-B99A-349464292D43}">
      <dgm:prSet/>
      <dgm:spPr/>
      <dgm:t>
        <a:bodyPr/>
        <a:lstStyle/>
        <a:p>
          <a:endParaRPr lang="tr-TR" sz="1400">
            <a:latin typeface="Cambria" pitchFamily="18" charset="0"/>
            <a:ea typeface="Cambria" pitchFamily="18" charset="0"/>
          </a:endParaRPr>
        </a:p>
      </dgm:t>
    </dgm:pt>
    <dgm:pt modelId="{A1223936-8057-4A18-AD7E-D231E687F0B4}" type="parTrans" cxnId="{11CD36B7-B5AB-4214-B99A-349464292D43}">
      <dgm:prSet custT="1"/>
      <dgm:spPr/>
      <dgm:t>
        <a:bodyPr/>
        <a:lstStyle/>
        <a:p>
          <a:endParaRPr lang="tr-TR" sz="1400">
            <a:latin typeface="Cambria" pitchFamily="18" charset="0"/>
            <a:ea typeface="Cambria" pitchFamily="18" charset="0"/>
          </a:endParaRPr>
        </a:p>
      </dgm:t>
    </dgm:pt>
    <dgm:pt modelId="{435B2791-BB00-407A-9085-784D727F56AB}">
      <dgm:prSet phldrT="[Metin]" custT="1"/>
      <dgm:spPr/>
      <dgm:t>
        <a:bodyPr/>
        <a:lstStyle/>
        <a:p>
          <a:r>
            <a:rPr lang="tr-TR" sz="1400" dirty="0">
              <a:latin typeface="Cambria" pitchFamily="18" charset="0"/>
              <a:ea typeface="Cambria" pitchFamily="18" charset="0"/>
            </a:rPr>
            <a:t>Anlam kurabilme</a:t>
          </a:r>
        </a:p>
      </dgm:t>
    </dgm:pt>
    <dgm:pt modelId="{C42D6E6C-82A2-4862-A034-140C650425EA}" type="sibTrans" cxnId="{BD3B9F72-95FB-4651-8D23-780D922D0714}">
      <dgm:prSet/>
      <dgm:spPr/>
      <dgm:t>
        <a:bodyPr/>
        <a:lstStyle/>
        <a:p>
          <a:endParaRPr lang="tr-TR" sz="1400">
            <a:latin typeface="Cambria" pitchFamily="18" charset="0"/>
            <a:ea typeface="Cambria" pitchFamily="18" charset="0"/>
          </a:endParaRPr>
        </a:p>
      </dgm:t>
    </dgm:pt>
    <dgm:pt modelId="{E523D522-D128-4D34-8C64-557647404536}" type="parTrans" cxnId="{BD3B9F72-95FB-4651-8D23-780D922D0714}">
      <dgm:prSet custT="1"/>
      <dgm:spPr/>
      <dgm:t>
        <a:bodyPr/>
        <a:lstStyle/>
        <a:p>
          <a:endParaRPr lang="tr-TR" sz="1400">
            <a:latin typeface="Cambria" pitchFamily="18" charset="0"/>
            <a:ea typeface="Cambria" pitchFamily="18" charset="0"/>
          </a:endParaRPr>
        </a:p>
      </dgm:t>
    </dgm:pt>
    <dgm:pt modelId="{96D6FAA0-B24F-458A-81AD-C717BB237936}">
      <dgm:prSet phldrT="[Metin]" custT="1"/>
      <dgm:spPr/>
      <dgm:t>
        <a:bodyPr/>
        <a:lstStyle/>
        <a:p>
          <a:r>
            <a:rPr lang="tr-TR" sz="1400" dirty="0">
              <a:latin typeface="Cambria" pitchFamily="18" charset="0"/>
              <a:ea typeface="Cambria" pitchFamily="18" charset="0"/>
            </a:rPr>
            <a:t>Söz varlığını zenginleştirme</a:t>
          </a:r>
        </a:p>
      </dgm:t>
    </dgm:pt>
    <dgm:pt modelId="{3FBB4044-910C-43A5-84A6-65E7F7EF90C0}" type="sibTrans" cxnId="{30472856-31CC-49D9-9B70-B855ACD8B493}">
      <dgm:prSet/>
      <dgm:spPr/>
      <dgm:t>
        <a:bodyPr/>
        <a:lstStyle/>
        <a:p>
          <a:endParaRPr lang="tr-TR" sz="1400">
            <a:latin typeface="Cambria" pitchFamily="18" charset="0"/>
            <a:ea typeface="Cambria" pitchFamily="18" charset="0"/>
          </a:endParaRPr>
        </a:p>
      </dgm:t>
    </dgm:pt>
    <dgm:pt modelId="{62001C8C-4E5D-4C3D-8BD7-AB399E8E75F6}" type="parTrans" cxnId="{30472856-31CC-49D9-9B70-B855ACD8B493}">
      <dgm:prSet custT="1"/>
      <dgm:spPr/>
      <dgm:t>
        <a:bodyPr/>
        <a:lstStyle/>
        <a:p>
          <a:endParaRPr lang="tr-TR" sz="1400">
            <a:latin typeface="Cambria" pitchFamily="18" charset="0"/>
            <a:ea typeface="Cambria" pitchFamily="18" charset="0"/>
          </a:endParaRPr>
        </a:p>
      </dgm:t>
    </dgm:pt>
    <dgm:pt modelId="{9FDB9CF6-CB77-4917-ADAF-4066C912170E}">
      <dgm:prSet phldrT="[Metin]" custT="1"/>
      <dgm:spPr/>
      <dgm:t>
        <a:bodyPr/>
        <a:lstStyle/>
        <a:p>
          <a:r>
            <a:rPr lang="tr-TR" sz="1400" dirty="0">
              <a:latin typeface="Cambria" pitchFamily="18" charset="0"/>
              <a:ea typeface="Cambria" pitchFamily="18" charset="0"/>
            </a:rPr>
            <a:t>Akıcı okuyabilme</a:t>
          </a:r>
        </a:p>
      </dgm:t>
    </dgm:pt>
    <dgm:pt modelId="{6311D91A-1F5D-42C1-98B4-08E723B9B695}" type="sibTrans" cxnId="{50397A8D-9CFF-477E-A30A-F00713C27156}">
      <dgm:prSet/>
      <dgm:spPr/>
      <dgm:t>
        <a:bodyPr/>
        <a:lstStyle/>
        <a:p>
          <a:endParaRPr lang="tr-TR" sz="1400">
            <a:latin typeface="Cambria" pitchFamily="18" charset="0"/>
            <a:ea typeface="Cambria" pitchFamily="18" charset="0"/>
          </a:endParaRPr>
        </a:p>
      </dgm:t>
    </dgm:pt>
    <dgm:pt modelId="{7491243E-5EDF-4C3E-9002-CCA24C1FBF29}" type="parTrans" cxnId="{50397A8D-9CFF-477E-A30A-F00713C27156}">
      <dgm:prSet custT="1"/>
      <dgm:spPr/>
      <dgm:t>
        <a:bodyPr/>
        <a:lstStyle/>
        <a:p>
          <a:endParaRPr lang="tr-TR" sz="1400">
            <a:latin typeface="Cambria" pitchFamily="18" charset="0"/>
            <a:ea typeface="Cambria" pitchFamily="18" charset="0"/>
          </a:endParaRPr>
        </a:p>
      </dgm:t>
    </dgm:pt>
    <dgm:pt modelId="{AAA3EE4F-C429-4B69-9908-CDC41727C359}">
      <dgm:prSet phldrT="[Metin]" custT="1"/>
      <dgm:spPr/>
      <dgm:t>
        <a:bodyPr/>
        <a:lstStyle/>
        <a:p>
          <a:r>
            <a:rPr lang="tr-TR" sz="1400" dirty="0">
              <a:latin typeface="Cambria" pitchFamily="18" charset="0"/>
              <a:ea typeface="Cambria" pitchFamily="18" charset="0"/>
            </a:rPr>
            <a:t>Görseli okuyabilme</a:t>
          </a:r>
        </a:p>
      </dgm:t>
    </dgm:pt>
    <dgm:pt modelId="{091FF6A7-F62E-4AC5-9D16-11603F4A5063}" type="sibTrans" cxnId="{7ADE9C52-4DEC-48C8-A97F-EB9AAAA29623}">
      <dgm:prSet/>
      <dgm:spPr/>
      <dgm:t>
        <a:bodyPr/>
        <a:lstStyle/>
        <a:p>
          <a:endParaRPr lang="tr-TR" sz="1400">
            <a:latin typeface="Cambria" pitchFamily="18" charset="0"/>
            <a:ea typeface="Cambria" pitchFamily="18" charset="0"/>
          </a:endParaRPr>
        </a:p>
      </dgm:t>
    </dgm:pt>
    <dgm:pt modelId="{D4C3B6BE-A3DF-40CA-B509-F5E33AB13274}" type="parTrans" cxnId="{7ADE9C52-4DEC-48C8-A97F-EB9AAAA29623}">
      <dgm:prSet custT="1"/>
      <dgm:spPr/>
      <dgm:t>
        <a:bodyPr/>
        <a:lstStyle/>
        <a:p>
          <a:endParaRPr lang="tr-TR" sz="1400">
            <a:latin typeface="Cambria" pitchFamily="18" charset="0"/>
            <a:ea typeface="Cambria" pitchFamily="18" charset="0"/>
          </a:endParaRPr>
        </a:p>
      </dgm:t>
    </dgm:pt>
    <dgm:pt modelId="{DF1A855A-69B6-4CA8-ABF2-604034AA95DC}">
      <dgm:prSet phldrT="[Metin]" custT="1"/>
      <dgm:spPr/>
      <dgm:t>
        <a:bodyPr/>
        <a:lstStyle/>
        <a:p>
          <a:r>
            <a:rPr lang="tr-TR" sz="1400" dirty="0">
              <a:latin typeface="Cambria" pitchFamily="18" charset="0"/>
              <a:ea typeface="Cambria" pitchFamily="18" charset="0"/>
            </a:rPr>
            <a:t>Okuma kültürü edinme</a:t>
          </a:r>
        </a:p>
      </dgm:t>
    </dgm:pt>
    <dgm:pt modelId="{7D93563B-BC29-4AC7-A52F-351D708E3C31}" type="parTrans" cxnId="{E273818D-C562-46D8-A344-16D749AF9332}">
      <dgm:prSet custT="1"/>
      <dgm:spPr/>
      <dgm:t>
        <a:bodyPr/>
        <a:lstStyle/>
        <a:p>
          <a:endParaRPr lang="tr-TR" sz="1400">
            <a:latin typeface="Cambria" pitchFamily="18" charset="0"/>
            <a:ea typeface="Cambria" pitchFamily="18" charset="0"/>
          </a:endParaRPr>
        </a:p>
      </dgm:t>
    </dgm:pt>
    <dgm:pt modelId="{D2D566F6-DF7C-462F-BDAD-7942B752A601}" type="sibTrans" cxnId="{E273818D-C562-46D8-A344-16D749AF9332}">
      <dgm:prSet/>
      <dgm:spPr/>
      <dgm:t>
        <a:bodyPr/>
        <a:lstStyle/>
        <a:p>
          <a:endParaRPr lang="tr-TR" sz="1400">
            <a:latin typeface="Cambria" pitchFamily="18" charset="0"/>
            <a:ea typeface="Cambria" pitchFamily="18" charset="0"/>
          </a:endParaRPr>
        </a:p>
      </dgm:t>
    </dgm:pt>
    <dgm:pt modelId="{C817B8D5-4F09-4544-A24B-14844EC26F39}">
      <dgm:prSet phldrT="[Metin]" custT="1"/>
      <dgm:spPr/>
      <dgm:t>
        <a:bodyPr/>
        <a:lstStyle/>
        <a:p>
          <a:r>
            <a:rPr lang="tr-TR" sz="1400" dirty="0">
              <a:latin typeface="Cambria" pitchFamily="18" charset="0"/>
              <a:ea typeface="Cambria" pitchFamily="18" charset="0"/>
            </a:rPr>
            <a:t>Dilbilgisi ve İmla</a:t>
          </a:r>
        </a:p>
      </dgm:t>
    </dgm:pt>
    <dgm:pt modelId="{65ACD802-615C-45F8-8E0C-05C5443572BC}" type="parTrans" cxnId="{C05372F5-08BE-4457-BC13-225AAED48E07}">
      <dgm:prSet custT="1"/>
      <dgm:spPr/>
      <dgm:t>
        <a:bodyPr/>
        <a:lstStyle/>
        <a:p>
          <a:endParaRPr lang="tr-TR" sz="1400">
            <a:latin typeface="Cambria" pitchFamily="18" charset="0"/>
            <a:ea typeface="Cambria" pitchFamily="18" charset="0"/>
          </a:endParaRPr>
        </a:p>
      </dgm:t>
    </dgm:pt>
    <dgm:pt modelId="{D5ABD2C7-3350-48CC-AA08-06455F693619}" type="sibTrans" cxnId="{C05372F5-08BE-4457-BC13-225AAED48E07}">
      <dgm:prSet/>
      <dgm:spPr/>
      <dgm:t>
        <a:bodyPr/>
        <a:lstStyle/>
        <a:p>
          <a:endParaRPr lang="tr-TR" sz="1400">
            <a:latin typeface="Cambria" pitchFamily="18" charset="0"/>
            <a:ea typeface="Cambria" pitchFamily="18" charset="0"/>
          </a:endParaRPr>
        </a:p>
      </dgm:t>
    </dgm:pt>
    <dgm:pt modelId="{3404214B-82E0-49CE-ACBE-7B675132F10E}">
      <dgm:prSet phldrT="[Metin]" custT="1"/>
      <dgm:spPr/>
      <dgm:t>
        <a:bodyPr/>
        <a:lstStyle/>
        <a:p>
          <a:r>
            <a:rPr lang="tr-TR" sz="1400" dirty="0">
              <a:latin typeface="Cambria" pitchFamily="18" charset="0"/>
              <a:ea typeface="Cambria" pitchFamily="18" charset="0"/>
            </a:rPr>
            <a:t>Yönergelere uyabilme</a:t>
          </a:r>
        </a:p>
      </dgm:t>
    </dgm:pt>
    <dgm:pt modelId="{5F5B0C19-61D8-4792-9A1E-A8CFDCC51A31}" type="parTrans" cxnId="{15472A92-026A-498C-902A-A987B14C3E08}">
      <dgm:prSet custT="1"/>
      <dgm:spPr/>
      <dgm:t>
        <a:bodyPr/>
        <a:lstStyle/>
        <a:p>
          <a:endParaRPr lang="tr-TR" sz="1400"/>
        </a:p>
      </dgm:t>
    </dgm:pt>
    <dgm:pt modelId="{85E293A3-BDB7-4B1A-9CB4-A2ACA165CA77}" type="sibTrans" cxnId="{15472A92-026A-498C-902A-A987B14C3E08}">
      <dgm:prSet/>
      <dgm:spPr/>
      <dgm:t>
        <a:bodyPr/>
        <a:lstStyle/>
        <a:p>
          <a:endParaRPr lang="tr-TR" sz="1400"/>
        </a:p>
      </dgm:t>
    </dgm:pt>
    <dgm:pt modelId="{2E9EA212-CD6F-4CED-B3F8-CD52D2C5679D}" type="pres">
      <dgm:prSet presAssocID="{22E61DB7-2E82-4BD7-97D3-1F253F60A25E}" presName="Name0" presStyleCnt="0">
        <dgm:presLayoutVars>
          <dgm:chMax val="1"/>
          <dgm:dir/>
          <dgm:animLvl val="ctr"/>
          <dgm:resizeHandles val="exact"/>
        </dgm:presLayoutVars>
      </dgm:prSet>
      <dgm:spPr/>
    </dgm:pt>
    <dgm:pt modelId="{11AC48CE-9F60-4159-B407-45EC63F1CD9D}" type="pres">
      <dgm:prSet presAssocID="{60D10A75-477A-4CDE-8E59-FA0CC9A91D3B}" presName="centerShape" presStyleLbl="node0" presStyleIdx="0" presStyleCnt="1"/>
      <dgm:spPr/>
    </dgm:pt>
    <dgm:pt modelId="{8FCC8DA3-AAEF-46E9-9C82-6119F5937210}" type="pres">
      <dgm:prSet presAssocID="{D4C3B6BE-A3DF-40CA-B509-F5E33AB13274}" presName="parTrans" presStyleLbl="sibTrans2D1" presStyleIdx="0" presStyleCnt="8"/>
      <dgm:spPr/>
    </dgm:pt>
    <dgm:pt modelId="{7E79895D-96C5-4C53-B6CA-F329879CD9A7}" type="pres">
      <dgm:prSet presAssocID="{D4C3B6BE-A3DF-40CA-B509-F5E33AB13274}" presName="connectorText" presStyleLbl="sibTrans2D1" presStyleIdx="0" presStyleCnt="8"/>
      <dgm:spPr/>
    </dgm:pt>
    <dgm:pt modelId="{299F1870-45B7-4E54-B9B7-8F433D159640}" type="pres">
      <dgm:prSet presAssocID="{AAA3EE4F-C429-4B69-9908-CDC41727C359}" presName="node" presStyleLbl="node1" presStyleIdx="0" presStyleCnt="8">
        <dgm:presLayoutVars>
          <dgm:bulletEnabled val="1"/>
        </dgm:presLayoutVars>
      </dgm:prSet>
      <dgm:spPr/>
    </dgm:pt>
    <dgm:pt modelId="{4C18A06F-8B1F-40F9-9A82-027BC9D69997}" type="pres">
      <dgm:prSet presAssocID="{7491243E-5EDF-4C3E-9002-CCA24C1FBF29}" presName="parTrans" presStyleLbl="sibTrans2D1" presStyleIdx="1" presStyleCnt="8"/>
      <dgm:spPr/>
    </dgm:pt>
    <dgm:pt modelId="{6989D582-4743-4056-9E2B-EB885817A7AB}" type="pres">
      <dgm:prSet presAssocID="{7491243E-5EDF-4C3E-9002-CCA24C1FBF29}" presName="connectorText" presStyleLbl="sibTrans2D1" presStyleIdx="1" presStyleCnt="8"/>
      <dgm:spPr/>
    </dgm:pt>
    <dgm:pt modelId="{CE56FBC4-2030-4A1E-9C1F-F44AB6AE1ED6}" type="pres">
      <dgm:prSet presAssocID="{9FDB9CF6-CB77-4917-ADAF-4066C912170E}" presName="node" presStyleLbl="node1" presStyleIdx="1" presStyleCnt="8">
        <dgm:presLayoutVars>
          <dgm:bulletEnabled val="1"/>
        </dgm:presLayoutVars>
      </dgm:prSet>
      <dgm:spPr/>
    </dgm:pt>
    <dgm:pt modelId="{F6449E57-4239-437E-A7DE-6442872B8FA9}" type="pres">
      <dgm:prSet presAssocID="{62001C8C-4E5D-4C3D-8BD7-AB399E8E75F6}" presName="parTrans" presStyleLbl="sibTrans2D1" presStyleIdx="2" presStyleCnt="8"/>
      <dgm:spPr/>
    </dgm:pt>
    <dgm:pt modelId="{88B8D9C7-B84E-4FE6-922F-148C8792706C}" type="pres">
      <dgm:prSet presAssocID="{62001C8C-4E5D-4C3D-8BD7-AB399E8E75F6}" presName="connectorText" presStyleLbl="sibTrans2D1" presStyleIdx="2" presStyleCnt="8"/>
      <dgm:spPr/>
    </dgm:pt>
    <dgm:pt modelId="{603194E4-A8D0-4DC3-87B0-8E28CD2D1BC3}" type="pres">
      <dgm:prSet presAssocID="{96D6FAA0-B24F-458A-81AD-C717BB237936}" presName="node" presStyleLbl="node1" presStyleIdx="2" presStyleCnt="8">
        <dgm:presLayoutVars>
          <dgm:bulletEnabled val="1"/>
        </dgm:presLayoutVars>
      </dgm:prSet>
      <dgm:spPr/>
    </dgm:pt>
    <dgm:pt modelId="{D4A6664C-4D59-448E-8913-16320501C16D}" type="pres">
      <dgm:prSet presAssocID="{E523D522-D128-4D34-8C64-557647404536}" presName="parTrans" presStyleLbl="sibTrans2D1" presStyleIdx="3" presStyleCnt="8"/>
      <dgm:spPr/>
    </dgm:pt>
    <dgm:pt modelId="{ECC8507D-035D-4C6D-9B28-AAA526646E35}" type="pres">
      <dgm:prSet presAssocID="{E523D522-D128-4D34-8C64-557647404536}" presName="connectorText" presStyleLbl="sibTrans2D1" presStyleIdx="3" presStyleCnt="8"/>
      <dgm:spPr/>
    </dgm:pt>
    <dgm:pt modelId="{6E0FB480-2E81-4870-AC4E-A97008107371}" type="pres">
      <dgm:prSet presAssocID="{435B2791-BB00-407A-9085-784D727F56AB}" presName="node" presStyleLbl="node1" presStyleIdx="3" presStyleCnt="8">
        <dgm:presLayoutVars>
          <dgm:bulletEnabled val="1"/>
        </dgm:presLayoutVars>
      </dgm:prSet>
      <dgm:spPr/>
    </dgm:pt>
    <dgm:pt modelId="{5F8184E1-73C7-4976-9F80-1C20C51059C9}" type="pres">
      <dgm:prSet presAssocID="{A1223936-8057-4A18-AD7E-D231E687F0B4}" presName="parTrans" presStyleLbl="sibTrans2D1" presStyleIdx="4" presStyleCnt="8"/>
      <dgm:spPr/>
    </dgm:pt>
    <dgm:pt modelId="{00F782F5-2ADD-4E0E-95F5-CB3777A36604}" type="pres">
      <dgm:prSet presAssocID="{A1223936-8057-4A18-AD7E-D231E687F0B4}" presName="connectorText" presStyleLbl="sibTrans2D1" presStyleIdx="4" presStyleCnt="8"/>
      <dgm:spPr/>
    </dgm:pt>
    <dgm:pt modelId="{CA56C829-3AB6-4A81-9D69-2C20665AAC2A}" type="pres">
      <dgm:prSet presAssocID="{FE25D16F-0299-4322-87E2-7318A6083BC7}" presName="node" presStyleLbl="node1" presStyleIdx="4" presStyleCnt="8">
        <dgm:presLayoutVars>
          <dgm:bulletEnabled val="1"/>
        </dgm:presLayoutVars>
      </dgm:prSet>
      <dgm:spPr/>
    </dgm:pt>
    <dgm:pt modelId="{F553E13F-F86A-459B-B445-B0F68E7EE1A4}" type="pres">
      <dgm:prSet presAssocID="{7D93563B-BC29-4AC7-A52F-351D708E3C31}" presName="parTrans" presStyleLbl="sibTrans2D1" presStyleIdx="5" presStyleCnt="8"/>
      <dgm:spPr/>
    </dgm:pt>
    <dgm:pt modelId="{A1079AB6-C128-469E-85CD-94C3AB347C0D}" type="pres">
      <dgm:prSet presAssocID="{7D93563B-BC29-4AC7-A52F-351D708E3C31}" presName="connectorText" presStyleLbl="sibTrans2D1" presStyleIdx="5" presStyleCnt="8"/>
      <dgm:spPr/>
    </dgm:pt>
    <dgm:pt modelId="{61BF0D33-ECF3-4B7F-966D-F767D26E420B}" type="pres">
      <dgm:prSet presAssocID="{DF1A855A-69B6-4CA8-ABF2-604034AA95DC}" presName="node" presStyleLbl="node1" presStyleIdx="5" presStyleCnt="8">
        <dgm:presLayoutVars>
          <dgm:bulletEnabled val="1"/>
        </dgm:presLayoutVars>
      </dgm:prSet>
      <dgm:spPr/>
    </dgm:pt>
    <dgm:pt modelId="{AD9F1DD4-542B-4FA3-8D88-B0631B006A1E}" type="pres">
      <dgm:prSet presAssocID="{5F5B0C19-61D8-4792-9A1E-A8CFDCC51A31}" presName="parTrans" presStyleLbl="sibTrans2D1" presStyleIdx="6" presStyleCnt="8"/>
      <dgm:spPr/>
    </dgm:pt>
    <dgm:pt modelId="{F8D98421-A4B3-4D94-ADC6-D2A2F88490F3}" type="pres">
      <dgm:prSet presAssocID="{5F5B0C19-61D8-4792-9A1E-A8CFDCC51A31}" presName="connectorText" presStyleLbl="sibTrans2D1" presStyleIdx="6" presStyleCnt="8"/>
      <dgm:spPr/>
    </dgm:pt>
    <dgm:pt modelId="{FFA9CBBF-96D4-45F0-B33D-A7D319B1C359}" type="pres">
      <dgm:prSet presAssocID="{3404214B-82E0-49CE-ACBE-7B675132F10E}" presName="node" presStyleLbl="node1" presStyleIdx="6" presStyleCnt="8">
        <dgm:presLayoutVars>
          <dgm:bulletEnabled val="1"/>
        </dgm:presLayoutVars>
      </dgm:prSet>
      <dgm:spPr/>
    </dgm:pt>
    <dgm:pt modelId="{2C1B2867-E371-4348-8448-2FD8573C7371}" type="pres">
      <dgm:prSet presAssocID="{65ACD802-615C-45F8-8E0C-05C5443572BC}" presName="parTrans" presStyleLbl="sibTrans2D1" presStyleIdx="7" presStyleCnt="8"/>
      <dgm:spPr/>
    </dgm:pt>
    <dgm:pt modelId="{142BA99D-0DAA-463C-B6A4-84EFB7A39504}" type="pres">
      <dgm:prSet presAssocID="{65ACD802-615C-45F8-8E0C-05C5443572BC}" presName="connectorText" presStyleLbl="sibTrans2D1" presStyleIdx="7" presStyleCnt="8"/>
      <dgm:spPr/>
    </dgm:pt>
    <dgm:pt modelId="{386E1534-FF30-401D-972D-EA1B9D04E8DD}" type="pres">
      <dgm:prSet presAssocID="{C817B8D5-4F09-4544-A24B-14844EC26F39}" presName="node" presStyleLbl="node1" presStyleIdx="7" presStyleCnt="8">
        <dgm:presLayoutVars>
          <dgm:bulletEnabled val="1"/>
        </dgm:presLayoutVars>
      </dgm:prSet>
      <dgm:spPr/>
    </dgm:pt>
  </dgm:ptLst>
  <dgm:cxnLst>
    <dgm:cxn modelId="{FFB55500-1A7F-46B7-B794-32792E308CAE}" type="presOf" srcId="{22E61DB7-2E82-4BD7-97D3-1F253F60A25E}" destId="{2E9EA212-CD6F-4CED-B3F8-CD52D2C5679D}" srcOrd="0" destOrd="0" presId="urn:microsoft.com/office/officeart/2005/8/layout/radial5"/>
    <dgm:cxn modelId="{31C3FC11-FA9A-41DD-A1B7-B3ECB8685968}" type="presOf" srcId="{E523D522-D128-4D34-8C64-557647404536}" destId="{ECC8507D-035D-4C6D-9B28-AAA526646E35}" srcOrd="1" destOrd="0" presId="urn:microsoft.com/office/officeart/2005/8/layout/radial5"/>
    <dgm:cxn modelId="{BA7B1114-B7EA-4A6E-81CE-0224E677655B}" type="presOf" srcId="{7491243E-5EDF-4C3E-9002-CCA24C1FBF29}" destId="{6989D582-4743-4056-9E2B-EB885817A7AB}" srcOrd="1" destOrd="0" presId="urn:microsoft.com/office/officeart/2005/8/layout/radial5"/>
    <dgm:cxn modelId="{DBECEF1A-7AD0-4B6D-BCB6-94A6BC633A5C}" type="presOf" srcId="{65ACD802-615C-45F8-8E0C-05C5443572BC}" destId="{142BA99D-0DAA-463C-B6A4-84EFB7A39504}" srcOrd="1" destOrd="0" presId="urn:microsoft.com/office/officeart/2005/8/layout/radial5"/>
    <dgm:cxn modelId="{ED59BF1B-CD9C-44CD-8935-317A707BC208}" type="presOf" srcId="{7D93563B-BC29-4AC7-A52F-351D708E3C31}" destId="{F553E13F-F86A-459B-B445-B0F68E7EE1A4}" srcOrd="0" destOrd="0" presId="urn:microsoft.com/office/officeart/2005/8/layout/radial5"/>
    <dgm:cxn modelId="{060E0F24-5D58-4967-AF3B-D654DEDB01F1}" type="presOf" srcId="{96D6FAA0-B24F-458A-81AD-C717BB237936}" destId="{603194E4-A8D0-4DC3-87B0-8E28CD2D1BC3}" srcOrd="0" destOrd="0" presId="urn:microsoft.com/office/officeart/2005/8/layout/radial5"/>
    <dgm:cxn modelId="{7A30B626-3584-40D8-9951-771AEBD37190}" type="presOf" srcId="{C817B8D5-4F09-4544-A24B-14844EC26F39}" destId="{386E1534-FF30-401D-972D-EA1B9D04E8DD}" srcOrd="0" destOrd="0" presId="urn:microsoft.com/office/officeart/2005/8/layout/radial5"/>
    <dgm:cxn modelId="{02B85F39-1230-4F27-A317-9D451D9F8B66}" type="presOf" srcId="{5F5B0C19-61D8-4792-9A1E-A8CFDCC51A31}" destId="{AD9F1DD4-542B-4FA3-8D88-B0631B006A1E}" srcOrd="0" destOrd="0" presId="urn:microsoft.com/office/officeart/2005/8/layout/radial5"/>
    <dgm:cxn modelId="{CE218A3E-3198-4B19-8BDA-E7C79704C60A}" type="presOf" srcId="{62001C8C-4E5D-4C3D-8BD7-AB399E8E75F6}" destId="{88B8D9C7-B84E-4FE6-922F-148C8792706C}" srcOrd="1" destOrd="0" presId="urn:microsoft.com/office/officeart/2005/8/layout/radial5"/>
    <dgm:cxn modelId="{78628640-3957-4E82-BD5A-2F43066C3DC7}" type="presOf" srcId="{7D93563B-BC29-4AC7-A52F-351D708E3C31}" destId="{A1079AB6-C128-469E-85CD-94C3AB347C0D}" srcOrd="1" destOrd="0" presId="urn:microsoft.com/office/officeart/2005/8/layout/radial5"/>
    <dgm:cxn modelId="{0C63AD62-C813-43E5-8956-D87C799E3364}" type="presOf" srcId="{9FDB9CF6-CB77-4917-ADAF-4066C912170E}" destId="{CE56FBC4-2030-4A1E-9C1F-F44AB6AE1ED6}" srcOrd="0" destOrd="0" presId="urn:microsoft.com/office/officeart/2005/8/layout/radial5"/>
    <dgm:cxn modelId="{5737D96E-08D7-4ED3-AAFA-7D24E880967B}" type="presOf" srcId="{A1223936-8057-4A18-AD7E-D231E687F0B4}" destId="{5F8184E1-73C7-4976-9F80-1C20C51059C9}" srcOrd="0" destOrd="0" presId="urn:microsoft.com/office/officeart/2005/8/layout/radial5"/>
    <dgm:cxn modelId="{84380370-7F5C-40C6-8372-34EF4E04027B}" type="presOf" srcId="{D4C3B6BE-A3DF-40CA-B509-F5E33AB13274}" destId="{7E79895D-96C5-4C53-B6CA-F329879CD9A7}" srcOrd="1" destOrd="0" presId="urn:microsoft.com/office/officeart/2005/8/layout/radial5"/>
    <dgm:cxn modelId="{7ADE9C52-4DEC-48C8-A97F-EB9AAAA29623}" srcId="{60D10A75-477A-4CDE-8E59-FA0CC9A91D3B}" destId="{AAA3EE4F-C429-4B69-9908-CDC41727C359}" srcOrd="0" destOrd="0" parTransId="{D4C3B6BE-A3DF-40CA-B509-F5E33AB13274}" sibTransId="{091FF6A7-F62E-4AC5-9D16-11603F4A5063}"/>
    <dgm:cxn modelId="{BD3B9F72-95FB-4651-8D23-780D922D0714}" srcId="{60D10A75-477A-4CDE-8E59-FA0CC9A91D3B}" destId="{435B2791-BB00-407A-9085-784D727F56AB}" srcOrd="3" destOrd="0" parTransId="{E523D522-D128-4D34-8C64-557647404536}" sibTransId="{C42D6E6C-82A2-4862-A034-140C650425EA}"/>
    <dgm:cxn modelId="{1ADAEA52-C5FB-4FAD-9D29-AD0BAB1DEE23}" type="presOf" srcId="{62001C8C-4E5D-4C3D-8BD7-AB399E8E75F6}" destId="{F6449E57-4239-437E-A7DE-6442872B8FA9}" srcOrd="0" destOrd="0" presId="urn:microsoft.com/office/officeart/2005/8/layout/radial5"/>
    <dgm:cxn modelId="{5CB0F473-F526-4E6D-A358-1AF9C97951B7}" srcId="{22E61DB7-2E82-4BD7-97D3-1F253F60A25E}" destId="{60D10A75-477A-4CDE-8E59-FA0CC9A91D3B}" srcOrd="0" destOrd="0" parTransId="{DC21C03E-96F0-4C51-9F46-4B0452B92E18}" sibTransId="{270ECB48-6CF2-49E1-981F-7BDE9AAED070}"/>
    <dgm:cxn modelId="{6048FB54-3CA6-4E61-A35C-9265C736A44F}" type="presOf" srcId="{7491243E-5EDF-4C3E-9002-CCA24C1FBF29}" destId="{4C18A06F-8B1F-40F9-9A82-027BC9D69997}" srcOrd="0" destOrd="0" presId="urn:microsoft.com/office/officeart/2005/8/layout/radial5"/>
    <dgm:cxn modelId="{30472856-31CC-49D9-9B70-B855ACD8B493}" srcId="{60D10A75-477A-4CDE-8E59-FA0CC9A91D3B}" destId="{96D6FAA0-B24F-458A-81AD-C717BB237936}" srcOrd="2" destOrd="0" parTransId="{62001C8C-4E5D-4C3D-8BD7-AB399E8E75F6}" sibTransId="{3FBB4044-910C-43A5-84A6-65E7F7EF90C0}"/>
    <dgm:cxn modelId="{50397A8D-9CFF-477E-A30A-F00713C27156}" srcId="{60D10A75-477A-4CDE-8E59-FA0CC9A91D3B}" destId="{9FDB9CF6-CB77-4917-ADAF-4066C912170E}" srcOrd="1" destOrd="0" parTransId="{7491243E-5EDF-4C3E-9002-CCA24C1FBF29}" sibTransId="{6311D91A-1F5D-42C1-98B4-08E723B9B695}"/>
    <dgm:cxn modelId="{E273818D-C562-46D8-A344-16D749AF9332}" srcId="{60D10A75-477A-4CDE-8E59-FA0CC9A91D3B}" destId="{DF1A855A-69B6-4CA8-ABF2-604034AA95DC}" srcOrd="5" destOrd="0" parTransId="{7D93563B-BC29-4AC7-A52F-351D708E3C31}" sibTransId="{D2D566F6-DF7C-462F-BDAD-7942B752A601}"/>
    <dgm:cxn modelId="{15472A92-026A-498C-902A-A987B14C3E08}" srcId="{60D10A75-477A-4CDE-8E59-FA0CC9A91D3B}" destId="{3404214B-82E0-49CE-ACBE-7B675132F10E}" srcOrd="6" destOrd="0" parTransId="{5F5B0C19-61D8-4792-9A1E-A8CFDCC51A31}" sibTransId="{85E293A3-BDB7-4B1A-9CB4-A2ACA165CA77}"/>
    <dgm:cxn modelId="{ED52BC9A-25CE-423B-8DD6-FFFC8C2AA683}" type="presOf" srcId="{AAA3EE4F-C429-4B69-9908-CDC41727C359}" destId="{299F1870-45B7-4E54-B9B7-8F433D159640}" srcOrd="0" destOrd="0" presId="urn:microsoft.com/office/officeart/2005/8/layout/radial5"/>
    <dgm:cxn modelId="{4479F6B3-2951-4074-A8E3-C5AA67E45F25}" type="presOf" srcId="{D4C3B6BE-A3DF-40CA-B509-F5E33AB13274}" destId="{8FCC8DA3-AAEF-46E9-9C82-6119F5937210}" srcOrd="0" destOrd="0" presId="urn:microsoft.com/office/officeart/2005/8/layout/radial5"/>
    <dgm:cxn modelId="{11CD36B7-B5AB-4214-B99A-349464292D43}" srcId="{60D10A75-477A-4CDE-8E59-FA0CC9A91D3B}" destId="{FE25D16F-0299-4322-87E2-7318A6083BC7}" srcOrd="4" destOrd="0" parTransId="{A1223936-8057-4A18-AD7E-D231E687F0B4}" sibTransId="{F5E25098-8F85-4707-A5F3-B9F1903A6DED}"/>
    <dgm:cxn modelId="{08560AB9-F249-4860-9BC3-57DE4CFF664C}" type="presOf" srcId="{5F5B0C19-61D8-4792-9A1E-A8CFDCC51A31}" destId="{F8D98421-A4B3-4D94-ADC6-D2A2F88490F3}" srcOrd="1" destOrd="0" presId="urn:microsoft.com/office/officeart/2005/8/layout/radial5"/>
    <dgm:cxn modelId="{504694C6-FB79-4C79-A114-53471B66B9EB}" type="presOf" srcId="{DF1A855A-69B6-4CA8-ABF2-604034AA95DC}" destId="{61BF0D33-ECF3-4B7F-966D-F767D26E420B}" srcOrd="0" destOrd="0" presId="urn:microsoft.com/office/officeart/2005/8/layout/radial5"/>
    <dgm:cxn modelId="{E27742C9-402C-4045-AAF3-44715D7E5F19}" type="presOf" srcId="{E523D522-D128-4D34-8C64-557647404536}" destId="{D4A6664C-4D59-448E-8913-16320501C16D}" srcOrd="0" destOrd="0" presId="urn:microsoft.com/office/officeart/2005/8/layout/radial5"/>
    <dgm:cxn modelId="{530793D9-3498-4A31-BA9C-5C708260C294}" type="presOf" srcId="{435B2791-BB00-407A-9085-784D727F56AB}" destId="{6E0FB480-2E81-4870-AC4E-A97008107371}" srcOrd="0" destOrd="0" presId="urn:microsoft.com/office/officeart/2005/8/layout/radial5"/>
    <dgm:cxn modelId="{5E99E5DF-054D-42B7-A33B-429925389F12}" type="presOf" srcId="{3404214B-82E0-49CE-ACBE-7B675132F10E}" destId="{FFA9CBBF-96D4-45F0-B33D-A7D319B1C359}" srcOrd="0" destOrd="0" presId="urn:microsoft.com/office/officeart/2005/8/layout/radial5"/>
    <dgm:cxn modelId="{84C28AE0-A75A-432F-9390-194C81FF0E2A}" type="presOf" srcId="{A1223936-8057-4A18-AD7E-D231E687F0B4}" destId="{00F782F5-2ADD-4E0E-95F5-CB3777A36604}" srcOrd="1" destOrd="0" presId="urn:microsoft.com/office/officeart/2005/8/layout/radial5"/>
    <dgm:cxn modelId="{D154DAE5-A6CC-4647-97B1-D643D5ACD491}" type="presOf" srcId="{FE25D16F-0299-4322-87E2-7318A6083BC7}" destId="{CA56C829-3AB6-4A81-9D69-2C20665AAC2A}" srcOrd="0" destOrd="0" presId="urn:microsoft.com/office/officeart/2005/8/layout/radial5"/>
    <dgm:cxn modelId="{1C9D68EC-F9B2-4D9A-81AE-17F95106E8BF}" type="presOf" srcId="{60D10A75-477A-4CDE-8E59-FA0CC9A91D3B}" destId="{11AC48CE-9F60-4159-B407-45EC63F1CD9D}" srcOrd="0" destOrd="0" presId="urn:microsoft.com/office/officeart/2005/8/layout/radial5"/>
    <dgm:cxn modelId="{45A373ED-1015-4380-8A33-3161B689D7BB}" type="presOf" srcId="{65ACD802-615C-45F8-8E0C-05C5443572BC}" destId="{2C1B2867-E371-4348-8448-2FD8573C7371}" srcOrd="0" destOrd="0" presId="urn:microsoft.com/office/officeart/2005/8/layout/radial5"/>
    <dgm:cxn modelId="{C05372F5-08BE-4457-BC13-225AAED48E07}" srcId="{60D10A75-477A-4CDE-8E59-FA0CC9A91D3B}" destId="{C817B8D5-4F09-4544-A24B-14844EC26F39}" srcOrd="7" destOrd="0" parTransId="{65ACD802-615C-45F8-8E0C-05C5443572BC}" sibTransId="{D5ABD2C7-3350-48CC-AA08-06455F693619}"/>
    <dgm:cxn modelId="{D2110E53-6CAF-48BA-9821-C11C94FFBF83}" type="presParOf" srcId="{2E9EA212-CD6F-4CED-B3F8-CD52D2C5679D}" destId="{11AC48CE-9F60-4159-B407-45EC63F1CD9D}" srcOrd="0" destOrd="0" presId="urn:microsoft.com/office/officeart/2005/8/layout/radial5"/>
    <dgm:cxn modelId="{BDDF1008-6EEB-47F7-9555-369F3ED023C3}" type="presParOf" srcId="{2E9EA212-CD6F-4CED-B3F8-CD52D2C5679D}" destId="{8FCC8DA3-AAEF-46E9-9C82-6119F5937210}" srcOrd="1" destOrd="0" presId="urn:microsoft.com/office/officeart/2005/8/layout/radial5"/>
    <dgm:cxn modelId="{D1214E52-0604-4BB7-9D90-224FDF90E179}" type="presParOf" srcId="{8FCC8DA3-AAEF-46E9-9C82-6119F5937210}" destId="{7E79895D-96C5-4C53-B6CA-F329879CD9A7}" srcOrd="0" destOrd="0" presId="urn:microsoft.com/office/officeart/2005/8/layout/radial5"/>
    <dgm:cxn modelId="{5B41AFF8-EAC9-4B21-AF0B-BE23458DE5A5}" type="presParOf" srcId="{2E9EA212-CD6F-4CED-B3F8-CD52D2C5679D}" destId="{299F1870-45B7-4E54-B9B7-8F433D159640}" srcOrd="2" destOrd="0" presId="urn:microsoft.com/office/officeart/2005/8/layout/radial5"/>
    <dgm:cxn modelId="{283BDD0E-69DE-423D-804E-18C2CCF64A36}" type="presParOf" srcId="{2E9EA212-CD6F-4CED-B3F8-CD52D2C5679D}" destId="{4C18A06F-8B1F-40F9-9A82-027BC9D69997}" srcOrd="3" destOrd="0" presId="urn:microsoft.com/office/officeart/2005/8/layout/radial5"/>
    <dgm:cxn modelId="{D3910CD3-6481-4470-912B-CD06DC645087}" type="presParOf" srcId="{4C18A06F-8B1F-40F9-9A82-027BC9D69997}" destId="{6989D582-4743-4056-9E2B-EB885817A7AB}" srcOrd="0" destOrd="0" presId="urn:microsoft.com/office/officeart/2005/8/layout/radial5"/>
    <dgm:cxn modelId="{433F3E19-E6B6-47D3-AA9D-8C20AC29CD01}" type="presParOf" srcId="{2E9EA212-CD6F-4CED-B3F8-CD52D2C5679D}" destId="{CE56FBC4-2030-4A1E-9C1F-F44AB6AE1ED6}" srcOrd="4" destOrd="0" presId="urn:microsoft.com/office/officeart/2005/8/layout/radial5"/>
    <dgm:cxn modelId="{C29D7D31-06F3-4051-9186-BBBC50613767}" type="presParOf" srcId="{2E9EA212-CD6F-4CED-B3F8-CD52D2C5679D}" destId="{F6449E57-4239-437E-A7DE-6442872B8FA9}" srcOrd="5" destOrd="0" presId="urn:microsoft.com/office/officeart/2005/8/layout/radial5"/>
    <dgm:cxn modelId="{223553CE-57CD-471E-86BA-2B577F38B9BB}" type="presParOf" srcId="{F6449E57-4239-437E-A7DE-6442872B8FA9}" destId="{88B8D9C7-B84E-4FE6-922F-148C8792706C}" srcOrd="0" destOrd="0" presId="urn:microsoft.com/office/officeart/2005/8/layout/radial5"/>
    <dgm:cxn modelId="{FC81C828-5F33-43F1-8938-E638C737436A}" type="presParOf" srcId="{2E9EA212-CD6F-4CED-B3F8-CD52D2C5679D}" destId="{603194E4-A8D0-4DC3-87B0-8E28CD2D1BC3}" srcOrd="6" destOrd="0" presId="urn:microsoft.com/office/officeart/2005/8/layout/radial5"/>
    <dgm:cxn modelId="{6543F241-CFB3-49FE-A559-35FC83C160CF}" type="presParOf" srcId="{2E9EA212-CD6F-4CED-B3F8-CD52D2C5679D}" destId="{D4A6664C-4D59-448E-8913-16320501C16D}" srcOrd="7" destOrd="0" presId="urn:microsoft.com/office/officeart/2005/8/layout/radial5"/>
    <dgm:cxn modelId="{0B6D6BA1-816E-44D5-A3C2-BC63F10A9F5B}" type="presParOf" srcId="{D4A6664C-4D59-448E-8913-16320501C16D}" destId="{ECC8507D-035D-4C6D-9B28-AAA526646E35}" srcOrd="0" destOrd="0" presId="urn:microsoft.com/office/officeart/2005/8/layout/radial5"/>
    <dgm:cxn modelId="{498F0B8A-91FE-4490-B2F1-93E3A5C8094C}" type="presParOf" srcId="{2E9EA212-CD6F-4CED-B3F8-CD52D2C5679D}" destId="{6E0FB480-2E81-4870-AC4E-A97008107371}" srcOrd="8" destOrd="0" presId="urn:microsoft.com/office/officeart/2005/8/layout/radial5"/>
    <dgm:cxn modelId="{0D8BD424-C8D6-4F15-A206-0DD73A8DA132}" type="presParOf" srcId="{2E9EA212-CD6F-4CED-B3F8-CD52D2C5679D}" destId="{5F8184E1-73C7-4976-9F80-1C20C51059C9}" srcOrd="9" destOrd="0" presId="urn:microsoft.com/office/officeart/2005/8/layout/radial5"/>
    <dgm:cxn modelId="{8C3F0DC8-1133-4A51-B125-93F1471182E2}" type="presParOf" srcId="{5F8184E1-73C7-4976-9F80-1C20C51059C9}" destId="{00F782F5-2ADD-4E0E-95F5-CB3777A36604}" srcOrd="0" destOrd="0" presId="urn:microsoft.com/office/officeart/2005/8/layout/radial5"/>
    <dgm:cxn modelId="{5BBACA04-CD62-429D-995C-8BAFF883A6AD}" type="presParOf" srcId="{2E9EA212-CD6F-4CED-B3F8-CD52D2C5679D}" destId="{CA56C829-3AB6-4A81-9D69-2C20665AAC2A}" srcOrd="10" destOrd="0" presId="urn:microsoft.com/office/officeart/2005/8/layout/radial5"/>
    <dgm:cxn modelId="{AE567E4E-CA53-4CCE-85FE-76C7C075BC17}" type="presParOf" srcId="{2E9EA212-CD6F-4CED-B3F8-CD52D2C5679D}" destId="{F553E13F-F86A-459B-B445-B0F68E7EE1A4}" srcOrd="11" destOrd="0" presId="urn:microsoft.com/office/officeart/2005/8/layout/radial5"/>
    <dgm:cxn modelId="{12D31947-9324-4CB7-A70A-DCC44654C957}" type="presParOf" srcId="{F553E13F-F86A-459B-B445-B0F68E7EE1A4}" destId="{A1079AB6-C128-469E-85CD-94C3AB347C0D}" srcOrd="0" destOrd="0" presId="urn:microsoft.com/office/officeart/2005/8/layout/radial5"/>
    <dgm:cxn modelId="{9F910FD7-D21D-44A6-9922-4D41DEA7E9AA}" type="presParOf" srcId="{2E9EA212-CD6F-4CED-B3F8-CD52D2C5679D}" destId="{61BF0D33-ECF3-4B7F-966D-F767D26E420B}" srcOrd="12" destOrd="0" presId="urn:microsoft.com/office/officeart/2005/8/layout/radial5"/>
    <dgm:cxn modelId="{042A3938-C9E2-4574-BA2B-9E067E581369}" type="presParOf" srcId="{2E9EA212-CD6F-4CED-B3F8-CD52D2C5679D}" destId="{AD9F1DD4-542B-4FA3-8D88-B0631B006A1E}" srcOrd="13" destOrd="0" presId="urn:microsoft.com/office/officeart/2005/8/layout/radial5"/>
    <dgm:cxn modelId="{A12266B6-4743-4C05-8230-6F6F3FD8E816}" type="presParOf" srcId="{AD9F1DD4-542B-4FA3-8D88-B0631B006A1E}" destId="{F8D98421-A4B3-4D94-ADC6-D2A2F88490F3}" srcOrd="0" destOrd="0" presId="urn:microsoft.com/office/officeart/2005/8/layout/radial5"/>
    <dgm:cxn modelId="{628C6A25-83FC-4F87-934E-4765DBBC31B3}" type="presParOf" srcId="{2E9EA212-CD6F-4CED-B3F8-CD52D2C5679D}" destId="{FFA9CBBF-96D4-45F0-B33D-A7D319B1C359}" srcOrd="14" destOrd="0" presId="urn:microsoft.com/office/officeart/2005/8/layout/radial5"/>
    <dgm:cxn modelId="{47837D85-6DD3-4CAB-94EC-3A4B63BE11D5}" type="presParOf" srcId="{2E9EA212-CD6F-4CED-B3F8-CD52D2C5679D}" destId="{2C1B2867-E371-4348-8448-2FD8573C7371}" srcOrd="15" destOrd="0" presId="urn:microsoft.com/office/officeart/2005/8/layout/radial5"/>
    <dgm:cxn modelId="{114EBAEF-FC50-4507-A734-94250011710A}" type="presParOf" srcId="{2C1B2867-E371-4348-8448-2FD8573C7371}" destId="{142BA99D-0DAA-463C-B6A4-84EFB7A39504}" srcOrd="0" destOrd="0" presId="urn:microsoft.com/office/officeart/2005/8/layout/radial5"/>
    <dgm:cxn modelId="{63DAEBF0-ED31-42A3-BECB-D6123DDD1398}" type="presParOf" srcId="{2E9EA212-CD6F-4CED-B3F8-CD52D2C5679D}" destId="{386E1534-FF30-401D-972D-EA1B9D04E8DD}"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E61DB7-2E82-4BD7-97D3-1F253F60A25E}" type="doc">
      <dgm:prSet loTypeId="urn:microsoft.com/office/officeart/2005/8/layout/radial5" loCatId="relationship" qsTypeId="urn:microsoft.com/office/officeart/2005/8/quickstyle/3d3" qsCatId="3D" csTypeId="urn:microsoft.com/office/officeart/2005/8/colors/colorful4" csCatId="colorful" phldr="1"/>
      <dgm:spPr/>
      <dgm:t>
        <a:bodyPr/>
        <a:lstStyle/>
        <a:p>
          <a:endParaRPr lang="tr-TR"/>
        </a:p>
      </dgm:t>
    </dgm:pt>
    <dgm:pt modelId="{60D10A75-477A-4CDE-8E59-FA0CC9A91D3B}">
      <dgm:prSet phldrT="[Metin]" custT="1"/>
      <dgm:spPr/>
      <dgm:t>
        <a:bodyPr/>
        <a:lstStyle/>
        <a:p>
          <a:r>
            <a:rPr lang="tr-TR" sz="1600" dirty="0">
              <a:latin typeface="Cambria" pitchFamily="18" charset="0"/>
              <a:ea typeface="Cambria" pitchFamily="18" charset="0"/>
            </a:rPr>
            <a:t>Sayısal Beceriler</a:t>
          </a:r>
        </a:p>
        <a:p>
          <a:r>
            <a:rPr lang="tr-TR" sz="1600" dirty="0">
              <a:latin typeface="Cambria" pitchFamily="18" charset="0"/>
              <a:ea typeface="Cambria" pitchFamily="18" charset="0"/>
            </a:rPr>
            <a:t>Matematik</a:t>
          </a:r>
        </a:p>
      </dgm:t>
    </dgm:pt>
    <dgm:pt modelId="{DC21C03E-96F0-4C51-9F46-4B0452B92E18}" type="parTrans" cxnId="{5CB0F473-F526-4E6D-A358-1AF9C97951B7}">
      <dgm:prSet/>
      <dgm:spPr/>
      <dgm:t>
        <a:bodyPr/>
        <a:lstStyle/>
        <a:p>
          <a:endParaRPr lang="tr-TR" sz="1600">
            <a:latin typeface="Cambria" pitchFamily="18" charset="0"/>
            <a:ea typeface="Cambria" pitchFamily="18" charset="0"/>
          </a:endParaRPr>
        </a:p>
      </dgm:t>
    </dgm:pt>
    <dgm:pt modelId="{270ECB48-6CF2-49E1-981F-7BDE9AAED070}" type="sibTrans" cxnId="{5CB0F473-F526-4E6D-A358-1AF9C97951B7}">
      <dgm:prSet/>
      <dgm:spPr/>
      <dgm:t>
        <a:bodyPr/>
        <a:lstStyle/>
        <a:p>
          <a:endParaRPr lang="tr-TR" sz="1600">
            <a:latin typeface="Cambria" pitchFamily="18" charset="0"/>
            <a:ea typeface="Cambria" pitchFamily="18" charset="0"/>
          </a:endParaRPr>
        </a:p>
      </dgm:t>
    </dgm:pt>
    <dgm:pt modelId="{956D3FAB-D7E5-4A4C-8636-176BA0817F1A}">
      <dgm:prSet phldrT="[Metin]" custT="1"/>
      <dgm:spPr/>
      <dgm:t>
        <a:bodyPr/>
        <a:lstStyle/>
        <a:p>
          <a:r>
            <a:rPr lang="tr-TR" sz="1600" dirty="0">
              <a:latin typeface="Cambria" pitchFamily="18" charset="0"/>
              <a:ea typeface="Cambria" pitchFamily="18" charset="0"/>
            </a:rPr>
            <a:t>Tahmin ve Strateji oluşturabilme</a:t>
          </a:r>
        </a:p>
      </dgm:t>
    </dgm:pt>
    <dgm:pt modelId="{5712EDB3-B80F-4F75-AFBD-2A9B3CD52451}" type="parTrans" cxnId="{1C8F7A4D-BCA1-4AA7-BCA9-8A191CF52A90}">
      <dgm:prSet custT="1"/>
      <dgm:spPr/>
      <dgm:t>
        <a:bodyPr/>
        <a:lstStyle/>
        <a:p>
          <a:endParaRPr lang="tr-TR" sz="1600">
            <a:latin typeface="Cambria" pitchFamily="18" charset="0"/>
            <a:ea typeface="Cambria" pitchFamily="18" charset="0"/>
          </a:endParaRPr>
        </a:p>
      </dgm:t>
    </dgm:pt>
    <dgm:pt modelId="{2E51353E-BE15-4DF5-B43C-1552BD43FE40}" type="sibTrans" cxnId="{1C8F7A4D-BCA1-4AA7-BCA9-8A191CF52A90}">
      <dgm:prSet/>
      <dgm:spPr/>
      <dgm:t>
        <a:bodyPr/>
        <a:lstStyle/>
        <a:p>
          <a:endParaRPr lang="tr-TR" sz="1600">
            <a:latin typeface="Cambria" pitchFamily="18" charset="0"/>
            <a:ea typeface="Cambria" pitchFamily="18" charset="0"/>
          </a:endParaRPr>
        </a:p>
      </dgm:t>
    </dgm:pt>
    <dgm:pt modelId="{7610C17E-E022-4381-B920-C9291EB2D4F7}">
      <dgm:prSet phldrT="[Metin]" custT="1"/>
      <dgm:spPr/>
      <dgm:t>
        <a:bodyPr/>
        <a:lstStyle/>
        <a:p>
          <a:r>
            <a:rPr lang="tr-TR" sz="1600" dirty="0">
              <a:latin typeface="Cambria" pitchFamily="18" charset="0"/>
              <a:ea typeface="Cambria" pitchFamily="18" charset="0"/>
            </a:rPr>
            <a:t>Problem çözme</a:t>
          </a:r>
        </a:p>
      </dgm:t>
    </dgm:pt>
    <dgm:pt modelId="{D98ADEEE-E927-4B3A-A5FC-5C45D2B42C9A}" type="parTrans" cxnId="{2ED1557E-93D5-4A43-A03C-C15CEC8C84DC}">
      <dgm:prSet custT="1"/>
      <dgm:spPr/>
      <dgm:t>
        <a:bodyPr/>
        <a:lstStyle/>
        <a:p>
          <a:endParaRPr lang="tr-TR" sz="1600">
            <a:latin typeface="Cambria" pitchFamily="18" charset="0"/>
            <a:ea typeface="Cambria" pitchFamily="18" charset="0"/>
          </a:endParaRPr>
        </a:p>
      </dgm:t>
    </dgm:pt>
    <dgm:pt modelId="{040F693C-FE82-471E-B823-34F63D9A6509}" type="sibTrans" cxnId="{2ED1557E-93D5-4A43-A03C-C15CEC8C84DC}">
      <dgm:prSet/>
      <dgm:spPr/>
      <dgm:t>
        <a:bodyPr/>
        <a:lstStyle/>
        <a:p>
          <a:endParaRPr lang="tr-TR" sz="1600">
            <a:latin typeface="Cambria" pitchFamily="18" charset="0"/>
            <a:ea typeface="Cambria" pitchFamily="18" charset="0"/>
          </a:endParaRPr>
        </a:p>
      </dgm:t>
    </dgm:pt>
    <dgm:pt modelId="{23974303-0F75-45A0-8D72-8521514FEF08}">
      <dgm:prSet phldrT="[Metin]" custT="1"/>
      <dgm:spPr/>
      <dgm:t>
        <a:bodyPr/>
        <a:lstStyle/>
        <a:p>
          <a:r>
            <a:rPr lang="tr-TR" sz="1600" dirty="0">
              <a:latin typeface="Cambria" pitchFamily="18" charset="0"/>
              <a:ea typeface="Cambria" pitchFamily="18" charset="0"/>
            </a:rPr>
            <a:t>İlişkilendirme</a:t>
          </a:r>
        </a:p>
      </dgm:t>
    </dgm:pt>
    <dgm:pt modelId="{F25DFE0F-3D40-4EDF-B91B-8F816762DB0B}" type="parTrans" cxnId="{2EC61A58-CAA4-43BB-87C1-9FB23A53A6F5}">
      <dgm:prSet custT="1"/>
      <dgm:spPr/>
      <dgm:t>
        <a:bodyPr/>
        <a:lstStyle/>
        <a:p>
          <a:endParaRPr lang="tr-TR" sz="1600">
            <a:latin typeface="Cambria" pitchFamily="18" charset="0"/>
            <a:ea typeface="Cambria" pitchFamily="18" charset="0"/>
          </a:endParaRPr>
        </a:p>
      </dgm:t>
    </dgm:pt>
    <dgm:pt modelId="{8473B343-9122-4375-A286-13948625069F}" type="sibTrans" cxnId="{2EC61A58-CAA4-43BB-87C1-9FB23A53A6F5}">
      <dgm:prSet/>
      <dgm:spPr/>
      <dgm:t>
        <a:bodyPr/>
        <a:lstStyle/>
        <a:p>
          <a:endParaRPr lang="tr-TR" sz="1600">
            <a:latin typeface="Cambria" pitchFamily="18" charset="0"/>
            <a:ea typeface="Cambria" pitchFamily="18" charset="0"/>
          </a:endParaRPr>
        </a:p>
      </dgm:t>
    </dgm:pt>
    <dgm:pt modelId="{3D0D0158-4008-4E83-9A69-A91F2272A1CA}">
      <dgm:prSet phldrT="[Metin]" custT="1"/>
      <dgm:spPr/>
      <dgm:t>
        <a:bodyPr/>
        <a:lstStyle/>
        <a:p>
          <a:r>
            <a:rPr lang="tr-TR" sz="1600" dirty="0">
              <a:latin typeface="Cambria" pitchFamily="18" charset="0"/>
              <a:ea typeface="Cambria" pitchFamily="18" charset="0"/>
            </a:rPr>
            <a:t>Akıl yürütme</a:t>
          </a:r>
        </a:p>
      </dgm:t>
    </dgm:pt>
    <dgm:pt modelId="{78C4AB2B-A8F0-4C42-8A9D-B1774160BEAC}" type="parTrans" cxnId="{92D65AC7-3067-4A20-89E3-DE1EBCFFEC1B}">
      <dgm:prSet custT="1"/>
      <dgm:spPr/>
      <dgm:t>
        <a:bodyPr/>
        <a:lstStyle/>
        <a:p>
          <a:endParaRPr lang="tr-TR" sz="1600">
            <a:latin typeface="Cambria" pitchFamily="18" charset="0"/>
            <a:ea typeface="Cambria" pitchFamily="18" charset="0"/>
          </a:endParaRPr>
        </a:p>
      </dgm:t>
    </dgm:pt>
    <dgm:pt modelId="{16FFD0D9-9383-4DC0-A541-E81E0D147983}" type="sibTrans" cxnId="{92D65AC7-3067-4A20-89E3-DE1EBCFFEC1B}">
      <dgm:prSet/>
      <dgm:spPr/>
      <dgm:t>
        <a:bodyPr/>
        <a:lstStyle/>
        <a:p>
          <a:endParaRPr lang="tr-TR" sz="1600">
            <a:latin typeface="Cambria" pitchFamily="18" charset="0"/>
            <a:ea typeface="Cambria" pitchFamily="18" charset="0"/>
          </a:endParaRPr>
        </a:p>
      </dgm:t>
    </dgm:pt>
    <dgm:pt modelId="{62C00BAD-86F2-45A0-881C-8BFD05D27813}">
      <dgm:prSet phldrT="[Metin]" custT="1"/>
      <dgm:spPr/>
      <dgm:t>
        <a:bodyPr/>
        <a:lstStyle/>
        <a:p>
          <a:r>
            <a:rPr lang="tr-TR" sz="1600" dirty="0">
              <a:latin typeface="Cambria" pitchFamily="18" charset="0"/>
              <a:ea typeface="Cambria" pitchFamily="18" charset="0"/>
            </a:rPr>
            <a:t>İletişim ve modelleme</a:t>
          </a:r>
        </a:p>
      </dgm:t>
    </dgm:pt>
    <dgm:pt modelId="{CF1B5F06-93EB-417A-95FF-12C65CB73910}" type="parTrans" cxnId="{49A2CFF2-A23C-4DF8-8A35-017CE7E39C40}">
      <dgm:prSet custT="1"/>
      <dgm:spPr/>
      <dgm:t>
        <a:bodyPr/>
        <a:lstStyle/>
        <a:p>
          <a:endParaRPr lang="tr-TR" sz="1600">
            <a:latin typeface="Cambria" pitchFamily="18" charset="0"/>
            <a:ea typeface="Cambria" pitchFamily="18" charset="0"/>
          </a:endParaRPr>
        </a:p>
      </dgm:t>
    </dgm:pt>
    <dgm:pt modelId="{560562DE-5C35-49CF-BD0F-30CCC23A68E4}" type="sibTrans" cxnId="{49A2CFF2-A23C-4DF8-8A35-017CE7E39C40}">
      <dgm:prSet/>
      <dgm:spPr/>
      <dgm:t>
        <a:bodyPr/>
        <a:lstStyle/>
        <a:p>
          <a:endParaRPr lang="tr-TR" sz="1600">
            <a:latin typeface="Cambria" pitchFamily="18" charset="0"/>
            <a:ea typeface="Cambria" pitchFamily="18" charset="0"/>
          </a:endParaRPr>
        </a:p>
      </dgm:t>
    </dgm:pt>
    <dgm:pt modelId="{25C87953-2AC4-449A-8F8C-01380F7AFA9B}">
      <dgm:prSet phldrT="[Metin]" custT="1"/>
      <dgm:spPr/>
      <dgm:t>
        <a:bodyPr/>
        <a:lstStyle/>
        <a:p>
          <a:r>
            <a:rPr lang="tr-TR" sz="1600" dirty="0">
              <a:latin typeface="Cambria" pitchFamily="18" charset="0"/>
              <a:ea typeface="Cambria" pitchFamily="18" charset="0"/>
            </a:rPr>
            <a:t>Yönergelere uyma</a:t>
          </a:r>
        </a:p>
      </dgm:t>
    </dgm:pt>
    <dgm:pt modelId="{44D4295D-0759-451F-9602-DC8776C1C490}" type="parTrans" cxnId="{469BFD06-C56A-4073-A266-6AEF47C72852}">
      <dgm:prSet custT="1"/>
      <dgm:spPr/>
      <dgm:t>
        <a:bodyPr/>
        <a:lstStyle/>
        <a:p>
          <a:endParaRPr lang="tr-TR" sz="1600"/>
        </a:p>
      </dgm:t>
    </dgm:pt>
    <dgm:pt modelId="{4BD64AC1-8CA2-462F-AE3B-7A4953C3700E}" type="sibTrans" cxnId="{469BFD06-C56A-4073-A266-6AEF47C72852}">
      <dgm:prSet/>
      <dgm:spPr/>
      <dgm:t>
        <a:bodyPr/>
        <a:lstStyle/>
        <a:p>
          <a:endParaRPr lang="tr-TR" sz="1600"/>
        </a:p>
      </dgm:t>
    </dgm:pt>
    <dgm:pt modelId="{2E9EA212-CD6F-4CED-B3F8-CD52D2C5679D}" type="pres">
      <dgm:prSet presAssocID="{22E61DB7-2E82-4BD7-97D3-1F253F60A25E}" presName="Name0" presStyleCnt="0">
        <dgm:presLayoutVars>
          <dgm:chMax val="1"/>
          <dgm:dir/>
          <dgm:animLvl val="ctr"/>
          <dgm:resizeHandles val="exact"/>
        </dgm:presLayoutVars>
      </dgm:prSet>
      <dgm:spPr/>
    </dgm:pt>
    <dgm:pt modelId="{11AC48CE-9F60-4159-B407-45EC63F1CD9D}" type="pres">
      <dgm:prSet presAssocID="{60D10A75-477A-4CDE-8E59-FA0CC9A91D3B}" presName="centerShape" presStyleLbl="node0" presStyleIdx="0" presStyleCnt="1"/>
      <dgm:spPr/>
    </dgm:pt>
    <dgm:pt modelId="{7A03E737-E911-4DB0-8582-3F900CE0ED7C}" type="pres">
      <dgm:prSet presAssocID="{D98ADEEE-E927-4B3A-A5FC-5C45D2B42C9A}" presName="parTrans" presStyleLbl="sibTrans2D1" presStyleIdx="0" presStyleCnt="6"/>
      <dgm:spPr/>
    </dgm:pt>
    <dgm:pt modelId="{313C743C-E45D-400D-96E4-617C09E3825F}" type="pres">
      <dgm:prSet presAssocID="{D98ADEEE-E927-4B3A-A5FC-5C45D2B42C9A}" presName="connectorText" presStyleLbl="sibTrans2D1" presStyleIdx="0" presStyleCnt="6"/>
      <dgm:spPr/>
    </dgm:pt>
    <dgm:pt modelId="{2C5C2A42-69F9-4E22-87D6-86C066A73629}" type="pres">
      <dgm:prSet presAssocID="{7610C17E-E022-4381-B920-C9291EB2D4F7}" presName="node" presStyleLbl="node1" presStyleIdx="0" presStyleCnt="6">
        <dgm:presLayoutVars>
          <dgm:bulletEnabled val="1"/>
        </dgm:presLayoutVars>
      </dgm:prSet>
      <dgm:spPr/>
    </dgm:pt>
    <dgm:pt modelId="{B74B9641-DC40-4687-8790-AEBD7810F3C0}" type="pres">
      <dgm:prSet presAssocID="{F25DFE0F-3D40-4EDF-B91B-8F816762DB0B}" presName="parTrans" presStyleLbl="sibTrans2D1" presStyleIdx="1" presStyleCnt="6"/>
      <dgm:spPr/>
    </dgm:pt>
    <dgm:pt modelId="{3210CE7A-5474-45E2-A26F-65D0C245B039}" type="pres">
      <dgm:prSet presAssocID="{F25DFE0F-3D40-4EDF-B91B-8F816762DB0B}" presName="connectorText" presStyleLbl="sibTrans2D1" presStyleIdx="1" presStyleCnt="6"/>
      <dgm:spPr/>
    </dgm:pt>
    <dgm:pt modelId="{B147E9B6-1D67-4B1D-892D-FFDB6FA48AF8}" type="pres">
      <dgm:prSet presAssocID="{23974303-0F75-45A0-8D72-8521514FEF08}" presName="node" presStyleLbl="node1" presStyleIdx="1" presStyleCnt="6">
        <dgm:presLayoutVars>
          <dgm:bulletEnabled val="1"/>
        </dgm:presLayoutVars>
      </dgm:prSet>
      <dgm:spPr/>
    </dgm:pt>
    <dgm:pt modelId="{E068CA92-8465-460D-9E69-6F2E3BC3860B}" type="pres">
      <dgm:prSet presAssocID="{78C4AB2B-A8F0-4C42-8A9D-B1774160BEAC}" presName="parTrans" presStyleLbl="sibTrans2D1" presStyleIdx="2" presStyleCnt="6"/>
      <dgm:spPr/>
    </dgm:pt>
    <dgm:pt modelId="{302DB2F8-FF99-4C19-B061-084A14A46894}" type="pres">
      <dgm:prSet presAssocID="{78C4AB2B-A8F0-4C42-8A9D-B1774160BEAC}" presName="connectorText" presStyleLbl="sibTrans2D1" presStyleIdx="2" presStyleCnt="6"/>
      <dgm:spPr/>
    </dgm:pt>
    <dgm:pt modelId="{89D5A497-89FB-411D-8DDA-A7F15E941846}" type="pres">
      <dgm:prSet presAssocID="{3D0D0158-4008-4E83-9A69-A91F2272A1CA}" presName="node" presStyleLbl="node1" presStyleIdx="2" presStyleCnt="6">
        <dgm:presLayoutVars>
          <dgm:bulletEnabled val="1"/>
        </dgm:presLayoutVars>
      </dgm:prSet>
      <dgm:spPr/>
    </dgm:pt>
    <dgm:pt modelId="{08032288-7A6E-47F4-B646-F824CB77C625}" type="pres">
      <dgm:prSet presAssocID="{CF1B5F06-93EB-417A-95FF-12C65CB73910}" presName="parTrans" presStyleLbl="sibTrans2D1" presStyleIdx="3" presStyleCnt="6"/>
      <dgm:spPr/>
    </dgm:pt>
    <dgm:pt modelId="{4F1FEE71-4FFD-48EE-BAFC-CEB08EC212CF}" type="pres">
      <dgm:prSet presAssocID="{CF1B5F06-93EB-417A-95FF-12C65CB73910}" presName="connectorText" presStyleLbl="sibTrans2D1" presStyleIdx="3" presStyleCnt="6"/>
      <dgm:spPr/>
    </dgm:pt>
    <dgm:pt modelId="{71D7445D-38B8-4B70-9F8B-9B4DB2D17864}" type="pres">
      <dgm:prSet presAssocID="{62C00BAD-86F2-45A0-881C-8BFD05D27813}" presName="node" presStyleLbl="node1" presStyleIdx="3" presStyleCnt="6">
        <dgm:presLayoutVars>
          <dgm:bulletEnabled val="1"/>
        </dgm:presLayoutVars>
      </dgm:prSet>
      <dgm:spPr/>
    </dgm:pt>
    <dgm:pt modelId="{6421E536-505E-4B43-A5FB-D7E1E9B78ACB}" type="pres">
      <dgm:prSet presAssocID="{5712EDB3-B80F-4F75-AFBD-2A9B3CD52451}" presName="parTrans" presStyleLbl="sibTrans2D1" presStyleIdx="4" presStyleCnt="6"/>
      <dgm:spPr/>
    </dgm:pt>
    <dgm:pt modelId="{3F6FE521-DDD5-4641-98C4-B95BF22C2418}" type="pres">
      <dgm:prSet presAssocID="{5712EDB3-B80F-4F75-AFBD-2A9B3CD52451}" presName="connectorText" presStyleLbl="sibTrans2D1" presStyleIdx="4" presStyleCnt="6"/>
      <dgm:spPr/>
    </dgm:pt>
    <dgm:pt modelId="{B65D0C8C-D3CC-4317-9D6C-7A02169C0781}" type="pres">
      <dgm:prSet presAssocID="{956D3FAB-D7E5-4A4C-8636-176BA0817F1A}" presName="node" presStyleLbl="node1" presStyleIdx="4" presStyleCnt="6">
        <dgm:presLayoutVars>
          <dgm:bulletEnabled val="1"/>
        </dgm:presLayoutVars>
      </dgm:prSet>
      <dgm:spPr/>
    </dgm:pt>
    <dgm:pt modelId="{2CEFC99C-1CA3-4B8B-B262-33997EE81AD9}" type="pres">
      <dgm:prSet presAssocID="{44D4295D-0759-451F-9602-DC8776C1C490}" presName="parTrans" presStyleLbl="sibTrans2D1" presStyleIdx="5" presStyleCnt="6"/>
      <dgm:spPr/>
    </dgm:pt>
    <dgm:pt modelId="{2F42F412-6EF5-4E4B-BEDB-009B3F99B507}" type="pres">
      <dgm:prSet presAssocID="{44D4295D-0759-451F-9602-DC8776C1C490}" presName="connectorText" presStyleLbl="sibTrans2D1" presStyleIdx="5" presStyleCnt="6"/>
      <dgm:spPr/>
    </dgm:pt>
    <dgm:pt modelId="{AA7EBBDA-5ECA-45E5-98B2-6E9BECC3FB22}" type="pres">
      <dgm:prSet presAssocID="{25C87953-2AC4-449A-8F8C-01380F7AFA9B}" presName="node" presStyleLbl="node1" presStyleIdx="5" presStyleCnt="6">
        <dgm:presLayoutVars>
          <dgm:bulletEnabled val="1"/>
        </dgm:presLayoutVars>
      </dgm:prSet>
      <dgm:spPr/>
    </dgm:pt>
  </dgm:ptLst>
  <dgm:cxnLst>
    <dgm:cxn modelId="{469BFD06-C56A-4073-A266-6AEF47C72852}" srcId="{60D10A75-477A-4CDE-8E59-FA0CC9A91D3B}" destId="{25C87953-2AC4-449A-8F8C-01380F7AFA9B}" srcOrd="5" destOrd="0" parTransId="{44D4295D-0759-451F-9602-DC8776C1C490}" sibTransId="{4BD64AC1-8CA2-462F-AE3B-7A4953C3700E}"/>
    <dgm:cxn modelId="{6FDBA024-4776-40A3-972F-CFF7BA7000B3}" type="presOf" srcId="{22E61DB7-2E82-4BD7-97D3-1F253F60A25E}" destId="{2E9EA212-CD6F-4CED-B3F8-CD52D2C5679D}" srcOrd="0" destOrd="0" presId="urn:microsoft.com/office/officeart/2005/8/layout/radial5"/>
    <dgm:cxn modelId="{2F6AD428-559A-4EAD-AC11-7B4AC49CFC1D}" type="presOf" srcId="{44D4295D-0759-451F-9602-DC8776C1C490}" destId="{2F42F412-6EF5-4E4B-BEDB-009B3F99B507}" srcOrd="1" destOrd="0" presId="urn:microsoft.com/office/officeart/2005/8/layout/radial5"/>
    <dgm:cxn modelId="{FA402D37-18C1-4A27-858D-15DBAC3827B4}" type="presOf" srcId="{CF1B5F06-93EB-417A-95FF-12C65CB73910}" destId="{08032288-7A6E-47F4-B646-F824CB77C625}" srcOrd="0" destOrd="0" presId="urn:microsoft.com/office/officeart/2005/8/layout/radial5"/>
    <dgm:cxn modelId="{CA52543E-1BDA-4F5E-A6DC-53329655FB73}" type="presOf" srcId="{78C4AB2B-A8F0-4C42-8A9D-B1774160BEAC}" destId="{E068CA92-8465-460D-9E69-6F2E3BC3860B}" srcOrd="0" destOrd="0" presId="urn:microsoft.com/office/officeart/2005/8/layout/radial5"/>
    <dgm:cxn modelId="{8C1D7E3F-FB5A-44D9-B31E-590307D881BF}" type="presOf" srcId="{60D10A75-477A-4CDE-8E59-FA0CC9A91D3B}" destId="{11AC48CE-9F60-4159-B407-45EC63F1CD9D}" srcOrd="0" destOrd="0" presId="urn:microsoft.com/office/officeart/2005/8/layout/radial5"/>
    <dgm:cxn modelId="{37C2A442-7E61-442E-A894-DCE4474B208A}" type="presOf" srcId="{5712EDB3-B80F-4F75-AFBD-2A9B3CD52451}" destId="{6421E536-505E-4B43-A5FB-D7E1E9B78ACB}" srcOrd="0" destOrd="0" presId="urn:microsoft.com/office/officeart/2005/8/layout/radial5"/>
    <dgm:cxn modelId="{7C1BEA4A-03B2-40B0-8544-88E59E973C35}" type="presOf" srcId="{62C00BAD-86F2-45A0-881C-8BFD05D27813}" destId="{71D7445D-38B8-4B70-9F8B-9B4DB2D17864}" srcOrd="0" destOrd="0" presId="urn:microsoft.com/office/officeart/2005/8/layout/radial5"/>
    <dgm:cxn modelId="{A02D3E6B-8129-4112-B3CB-298451959760}" type="presOf" srcId="{CF1B5F06-93EB-417A-95FF-12C65CB73910}" destId="{4F1FEE71-4FFD-48EE-BAFC-CEB08EC212CF}" srcOrd="1" destOrd="0" presId="urn:microsoft.com/office/officeart/2005/8/layout/radial5"/>
    <dgm:cxn modelId="{1C8F7A4D-BCA1-4AA7-BCA9-8A191CF52A90}" srcId="{60D10A75-477A-4CDE-8E59-FA0CC9A91D3B}" destId="{956D3FAB-D7E5-4A4C-8636-176BA0817F1A}" srcOrd="4" destOrd="0" parTransId="{5712EDB3-B80F-4F75-AFBD-2A9B3CD52451}" sibTransId="{2E51353E-BE15-4DF5-B43C-1552BD43FE40}"/>
    <dgm:cxn modelId="{5CB0F473-F526-4E6D-A358-1AF9C97951B7}" srcId="{22E61DB7-2E82-4BD7-97D3-1F253F60A25E}" destId="{60D10A75-477A-4CDE-8E59-FA0CC9A91D3B}" srcOrd="0" destOrd="0" parTransId="{DC21C03E-96F0-4C51-9F46-4B0452B92E18}" sibTransId="{270ECB48-6CF2-49E1-981F-7BDE9AAED070}"/>
    <dgm:cxn modelId="{FFB6D276-A3A8-4017-BB8E-D562993CB5BB}" type="presOf" srcId="{7610C17E-E022-4381-B920-C9291EB2D4F7}" destId="{2C5C2A42-69F9-4E22-87D6-86C066A73629}" srcOrd="0" destOrd="0" presId="urn:microsoft.com/office/officeart/2005/8/layout/radial5"/>
    <dgm:cxn modelId="{2EC61A58-CAA4-43BB-87C1-9FB23A53A6F5}" srcId="{60D10A75-477A-4CDE-8E59-FA0CC9A91D3B}" destId="{23974303-0F75-45A0-8D72-8521514FEF08}" srcOrd="1" destOrd="0" parTransId="{F25DFE0F-3D40-4EDF-B91B-8F816762DB0B}" sibTransId="{8473B343-9122-4375-A286-13948625069F}"/>
    <dgm:cxn modelId="{2ED1557E-93D5-4A43-A03C-C15CEC8C84DC}" srcId="{60D10A75-477A-4CDE-8E59-FA0CC9A91D3B}" destId="{7610C17E-E022-4381-B920-C9291EB2D4F7}" srcOrd="0" destOrd="0" parTransId="{D98ADEEE-E927-4B3A-A5FC-5C45D2B42C9A}" sibTransId="{040F693C-FE82-471E-B823-34F63D9A6509}"/>
    <dgm:cxn modelId="{AF24FC8C-B262-417A-B97E-E263618756D3}" type="presOf" srcId="{5712EDB3-B80F-4F75-AFBD-2A9B3CD52451}" destId="{3F6FE521-DDD5-4641-98C4-B95BF22C2418}" srcOrd="1" destOrd="0" presId="urn:microsoft.com/office/officeart/2005/8/layout/radial5"/>
    <dgm:cxn modelId="{D8E852AD-7702-4EBD-9862-89EE72F55C84}" type="presOf" srcId="{3D0D0158-4008-4E83-9A69-A91F2272A1CA}" destId="{89D5A497-89FB-411D-8DDA-A7F15E941846}" srcOrd="0" destOrd="0" presId="urn:microsoft.com/office/officeart/2005/8/layout/radial5"/>
    <dgm:cxn modelId="{56980BB7-776C-48A4-B1B6-CD1D7549090A}" type="presOf" srcId="{78C4AB2B-A8F0-4C42-8A9D-B1774160BEAC}" destId="{302DB2F8-FF99-4C19-B061-084A14A46894}" srcOrd="1" destOrd="0" presId="urn:microsoft.com/office/officeart/2005/8/layout/radial5"/>
    <dgm:cxn modelId="{92D65AC7-3067-4A20-89E3-DE1EBCFFEC1B}" srcId="{60D10A75-477A-4CDE-8E59-FA0CC9A91D3B}" destId="{3D0D0158-4008-4E83-9A69-A91F2272A1CA}" srcOrd="2" destOrd="0" parTransId="{78C4AB2B-A8F0-4C42-8A9D-B1774160BEAC}" sibTransId="{16FFD0D9-9383-4DC0-A541-E81E0D147983}"/>
    <dgm:cxn modelId="{3136DDD6-5BF0-4107-94E8-236E16DA22B2}" type="presOf" srcId="{D98ADEEE-E927-4B3A-A5FC-5C45D2B42C9A}" destId="{313C743C-E45D-400D-96E4-617C09E3825F}" srcOrd="1" destOrd="0" presId="urn:microsoft.com/office/officeart/2005/8/layout/radial5"/>
    <dgm:cxn modelId="{9A94B0DD-79DD-49AE-8572-B54CE51935A4}" type="presOf" srcId="{25C87953-2AC4-449A-8F8C-01380F7AFA9B}" destId="{AA7EBBDA-5ECA-45E5-98B2-6E9BECC3FB22}" srcOrd="0" destOrd="0" presId="urn:microsoft.com/office/officeart/2005/8/layout/radial5"/>
    <dgm:cxn modelId="{C1A990EA-C10B-46C9-BAC5-45301399A1BC}" type="presOf" srcId="{44D4295D-0759-451F-9602-DC8776C1C490}" destId="{2CEFC99C-1CA3-4B8B-B262-33997EE81AD9}" srcOrd="0" destOrd="0" presId="urn:microsoft.com/office/officeart/2005/8/layout/radial5"/>
    <dgm:cxn modelId="{49A2CFF2-A23C-4DF8-8A35-017CE7E39C40}" srcId="{60D10A75-477A-4CDE-8E59-FA0CC9A91D3B}" destId="{62C00BAD-86F2-45A0-881C-8BFD05D27813}" srcOrd="3" destOrd="0" parTransId="{CF1B5F06-93EB-417A-95FF-12C65CB73910}" sibTransId="{560562DE-5C35-49CF-BD0F-30CCC23A68E4}"/>
    <dgm:cxn modelId="{26075CF6-9BC4-4E3D-ACD4-CEB5B0C7AA00}" type="presOf" srcId="{956D3FAB-D7E5-4A4C-8636-176BA0817F1A}" destId="{B65D0C8C-D3CC-4317-9D6C-7A02169C0781}" srcOrd="0" destOrd="0" presId="urn:microsoft.com/office/officeart/2005/8/layout/radial5"/>
    <dgm:cxn modelId="{FB5B8FF8-CD4E-4EFB-B43A-63E2D3F53BC9}" type="presOf" srcId="{23974303-0F75-45A0-8D72-8521514FEF08}" destId="{B147E9B6-1D67-4B1D-892D-FFDB6FA48AF8}" srcOrd="0" destOrd="0" presId="urn:microsoft.com/office/officeart/2005/8/layout/radial5"/>
    <dgm:cxn modelId="{DAD0CDFB-4D30-4F38-B338-A3F5EAAFD140}" type="presOf" srcId="{D98ADEEE-E927-4B3A-A5FC-5C45D2B42C9A}" destId="{7A03E737-E911-4DB0-8582-3F900CE0ED7C}" srcOrd="0" destOrd="0" presId="urn:microsoft.com/office/officeart/2005/8/layout/radial5"/>
    <dgm:cxn modelId="{DE5320FD-F389-48A6-A648-CA85EC109D6C}" type="presOf" srcId="{F25DFE0F-3D40-4EDF-B91B-8F816762DB0B}" destId="{B74B9641-DC40-4687-8790-AEBD7810F3C0}" srcOrd="0" destOrd="0" presId="urn:microsoft.com/office/officeart/2005/8/layout/radial5"/>
    <dgm:cxn modelId="{544F1BFE-4EC2-457C-B1A2-5863EC258A78}" type="presOf" srcId="{F25DFE0F-3D40-4EDF-B91B-8F816762DB0B}" destId="{3210CE7A-5474-45E2-A26F-65D0C245B039}" srcOrd="1" destOrd="0" presId="urn:microsoft.com/office/officeart/2005/8/layout/radial5"/>
    <dgm:cxn modelId="{2D14F22B-9FC4-4458-A79C-82527540DF90}" type="presParOf" srcId="{2E9EA212-CD6F-4CED-B3F8-CD52D2C5679D}" destId="{11AC48CE-9F60-4159-B407-45EC63F1CD9D}" srcOrd="0" destOrd="0" presId="urn:microsoft.com/office/officeart/2005/8/layout/radial5"/>
    <dgm:cxn modelId="{4935FCA3-2A7E-48D2-8CFB-B17E477DDF87}" type="presParOf" srcId="{2E9EA212-CD6F-4CED-B3F8-CD52D2C5679D}" destId="{7A03E737-E911-4DB0-8582-3F900CE0ED7C}" srcOrd="1" destOrd="0" presId="urn:microsoft.com/office/officeart/2005/8/layout/radial5"/>
    <dgm:cxn modelId="{42D2521A-0F6B-4DAE-9476-A37F2044B733}" type="presParOf" srcId="{7A03E737-E911-4DB0-8582-3F900CE0ED7C}" destId="{313C743C-E45D-400D-96E4-617C09E3825F}" srcOrd="0" destOrd="0" presId="urn:microsoft.com/office/officeart/2005/8/layout/radial5"/>
    <dgm:cxn modelId="{980B005E-15B7-472E-94EB-2D7CC76ABD4D}" type="presParOf" srcId="{2E9EA212-CD6F-4CED-B3F8-CD52D2C5679D}" destId="{2C5C2A42-69F9-4E22-87D6-86C066A73629}" srcOrd="2" destOrd="0" presId="urn:microsoft.com/office/officeart/2005/8/layout/radial5"/>
    <dgm:cxn modelId="{7C0634E6-C490-41D2-97D0-56DF62DB11E0}" type="presParOf" srcId="{2E9EA212-CD6F-4CED-B3F8-CD52D2C5679D}" destId="{B74B9641-DC40-4687-8790-AEBD7810F3C0}" srcOrd="3" destOrd="0" presId="urn:microsoft.com/office/officeart/2005/8/layout/radial5"/>
    <dgm:cxn modelId="{208E8C95-0B22-4E3B-81DF-FD75E2D8930A}" type="presParOf" srcId="{B74B9641-DC40-4687-8790-AEBD7810F3C0}" destId="{3210CE7A-5474-45E2-A26F-65D0C245B039}" srcOrd="0" destOrd="0" presId="urn:microsoft.com/office/officeart/2005/8/layout/radial5"/>
    <dgm:cxn modelId="{F5496587-FAA0-4D53-8FAC-3CB5ED43A2E3}" type="presParOf" srcId="{2E9EA212-CD6F-4CED-B3F8-CD52D2C5679D}" destId="{B147E9B6-1D67-4B1D-892D-FFDB6FA48AF8}" srcOrd="4" destOrd="0" presId="urn:microsoft.com/office/officeart/2005/8/layout/radial5"/>
    <dgm:cxn modelId="{C07A0B91-D8AF-42CB-93F2-ED3DB9933F9E}" type="presParOf" srcId="{2E9EA212-CD6F-4CED-B3F8-CD52D2C5679D}" destId="{E068CA92-8465-460D-9E69-6F2E3BC3860B}" srcOrd="5" destOrd="0" presId="urn:microsoft.com/office/officeart/2005/8/layout/radial5"/>
    <dgm:cxn modelId="{44304E65-1A8A-4651-84B3-E9E27FF404FF}" type="presParOf" srcId="{E068CA92-8465-460D-9E69-6F2E3BC3860B}" destId="{302DB2F8-FF99-4C19-B061-084A14A46894}" srcOrd="0" destOrd="0" presId="urn:microsoft.com/office/officeart/2005/8/layout/radial5"/>
    <dgm:cxn modelId="{FC5B2511-21A4-494F-A1C8-F97AB7A40684}" type="presParOf" srcId="{2E9EA212-CD6F-4CED-B3F8-CD52D2C5679D}" destId="{89D5A497-89FB-411D-8DDA-A7F15E941846}" srcOrd="6" destOrd="0" presId="urn:microsoft.com/office/officeart/2005/8/layout/radial5"/>
    <dgm:cxn modelId="{FA6DE1E6-4EA4-4C4A-8D74-4EC22631C90D}" type="presParOf" srcId="{2E9EA212-CD6F-4CED-B3F8-CD52D2C5679D}" destId="{08032288-7A6E-47F4-B646-F824CB77C625}" srcOrd="7" destOrd="0" presId="urn:microsoft.com/office/officeart/2005/8/layout/radial5"/>
    <dgm:cxn modelId="{F4F1D2D8-3BFA-4C20-A700-81F01604BA3C}" type="presParOf" srcId="{08032288-7A6E-47F4-B646-F824CB77C625}" destId="{4F1FEE71-4FFD-48EE-BAFC-CEB08EC212CF}" srcOrd="0" destOrd="0" presId="urn:microsoft.com/office/officeart/2005/8/layout/radial5"/>
    <dgm:cxn modelId="{49F41EA1-CE9E-4D2E-B444-897791AB04FD}" type="presParOf" srcId="{2E9EA212-CD6F-4CED-B3F8-CD52D2C5679D}" destId="{71D7445D-38B8-4B70-9F8B-9B4DB2D17864}" srcOrd="8" destOrd="0" presId="urn:microsoft.com/office/officeart/2005/8/layout/radial5"/>
    <dgm:cxn modelId="{9F2140CB-A8F6-49DA-B2BE-FB281C05C25A}" type="presParOf" srcId="{2E9EA212-CD6F-4CED-B3F8-CD52D2C5679D}" destId="{6421E536-505E-4B43-A5FB-D7E1E9B78ACB}" srcOrd="9" destOrd="0" presId="urn:microsoft.com/office/officeart/2005/8/layout/radial5"/>
    <dgm:cxn modelId="{0A774D17-9CC4-4141-9A2C-421349C60D65}" type="presParOf" srcId="{6421E536-505E-4B43-A5FB-D7E1E9B78ACB}" destId="{3F6FE521-DDD5-4641-98C4-B95BF22C2418}" srcOrd="0" destOrd="0" presId="urn:microsoft.com/office/officeart/2005/8/layout/radial5"/>
    <dgm:cxn modelId="{937EEDD7-D0A9-449D-81C3-3EDBAB8F054E}" type="presParOf" srcId="{2E9EA212-CD6F-4CED-B3F8-CD52D2C5679D}" destId="{B65D0C8C-D3CC-4317-9D6C-7A02169C0781}" srcOrd="10" destOrd="0" presId="urn:microsoft.com/office/officeart/2005/8/layout/radial5"/>
    <dgm:cxn modelId="{7E13E93A-8690-40CD-AE25-5120F71C59D5}" type="presParOf" srcId="{2E9EA212-CD6F-4CED-B3F8-CD52D2C5679D}" destId="{2CEFC99C-1CA3-4B8B-B262-33997EE81AD9}" srcOrd="11" destOrd="0" presId="urn:microsoft.com/office/officeart/2005/8/layout/radial5"/>
    <dgm:cxn modelId="{AF0A5089-338C-447D-AFAA-5CF5A86C1205}" type="presParOf" srcId="{2CEFC99C-1CA3-4B8B-B262-33997EE81AD9}" destId="{2F42F412-6EF5-4E4B-BEDB-009B3F99B507}" srcOrd="0" destOrd="0" presId="urn:microsoft.com/office/officeart/2005/8/layout/radial5"/>
    <dgm:cxn modelId="{67CBCEEE-DCDA-4CA3-83A8-50557DCD3FB5}" type="presParOf" srcId="{2E9EA212-CD6F-4CED-B3F8-CD52D2C5679D}" destId="{AA7EBBDA-5ECA-45E5-98B2-6E9BECC3FB22}"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E61DB7-2E82-4BD7-97D3-1F253F60A25E}" type="doc">
      <dgm:prSet loTypeId="urn:microsoft.com/office/officeart/2005/8/layout/radial5" loCatId="relationship" qsTypeId="urn:microsoft.com/office/officeart/2005/8/quickstyle/3d3" qsCatId="3D" csTypeId="urn:microsoft.com/office/officeart/2005/8/colors/colorful1#3" csCatId="colorful" phldr="1"/>
      <dgm:spPr/>
      <dgm:t>
        <a:bodyPr/>
        <a:lstStyle/>
        <a:p>
          <a:endParaRPr lang="tr-TR"/>
        </a:p>
      </dgm:t>
    </dgm:pt>
    <dgm:pt modelId="{60D10A75-477A-4CDE-8E59-FA0CC9A91D3B}">
      <dgm:prSet phldrT="[Metin]" custT="1"/>
      <dgm:spPr/>
      <dgm:t>
        <a:bodyPr/>
        <a:lstStyle/>
        <a:p>
          <a:r>
            <a:rPr lang="tr-TR" sz="1600" dirty="0">
              <a:latin typeface="Cambria" pitchFamily="18" charset="0"/>
              <a:ea typeface="Cambria" pitchFamily="18" charset="0"/>
            </a:rPr>
            <a:t>Sayısal Beceriler</a:t>
          </a:r>
        </a:p>
        <a:p>
          <a:r>
            <a:rPr lang="tr-TR" sz="1600" dirty="0">
              <a:latin typeface="Cambria" pitchFamily="18" charset="0"/>
              <a:ea typeface="Cambria" pitchFamily="18" charset="0"/>
            </a:rPr>
            <a:t>Fen Bilimleri</a:t>
          </a:r>
        </a:p>
      </dgm:t>
    </dgm:pt>
    <dgm:pt modelId="{DC21C03E-96F0-4C51-9F46-4B0452B92E18}" type="parTrans" cxnId="{5CB0F473-F526-4E6D-A358-1AF9C97951B7}">
      <dgm:prSet/>
      <dgm:spPr/>
      <dgm:t>
        <a:bodyPr/>
        <a:lstStyle/>
        <a:p>
          <a:endParaRPr lang="tr-TR" sz="1600">
            <a:latin typeface="Cambria" pitchFamily="18" charset="0"/>
            <a:ea typeface="Cambria" pitchFamily="18" charset="0"/>
          </a:endParaRPr>
        </a:p>
      </dgm:t>
    </dgm:pt>
    <dgm:pt modelId="{270ECB48-6CF2-49E1-981F-7BDE9AAED070}" type="sibTrans" cxnId="{5CB0F473-F526-4E6D-A358-1AF9C97951B7}">
      <dgm:prSet/>
      <dgm:spPr/>
      <dgm:t>
        <a:bodyPr/>
        <a:lstStyle/>
        <a:p>
          <a:endParaRPr lang="tr-TR" sz="1600">
            <a:latin typeface="Cambria" pitchFamily="18" charset="0"/>
            <a:ea typeface="Cambria" pitchFamily="18" charset="0"/>
          </a:endParaRPr>
        </a:p>
      </dgm:t>
    </dgm:pt>
    <dgm:pt modelId="{7610C17E-E022-4381-B920-C9291EB2D4F7}">
      <dgm:prSet phldrT="[Metin]" custT="1"/>
      <dgm:spPr/>
      <dgm:t>
        <a:bodyPr/>
        <a:lstStyle/>
        <a:p>
          <a:r>
            <a:rPr lang="tr-TR" sz="1600" dirty="0">
              <a:latin typeface="Cambria" pitchFamily="18" charset="0"/>
              <a:ea typeface="Cambria" pitchFamily="18" charset="0"/>
            </a:rPr>
            <a:t>Bilimsel süreç becerileri</a:t>
          </a:r>
        </a:p>
      </dgm:t>
    </dgm:pt>
    <dgm:pt modelId="{D98ADEEE-E927-4B3A-A5FC-5C45D2B42C9A}" type="parTrans" cxnId="{2ED1557E-93D5-4A43-A03C-C15CEC8C84DC}">
      <dgm:prSet custT="1"/>
      <dgm:spPr/>
      <dgm:t>
        <a:bodyPr/>
        <a:lstStyle/>
        <a:p>
          <a:endParaRPr lang="tr-TR" sz="1600">
            <a:latin typeface="Cambria" pitchFamily="18" charset="0"/>
            <a:ea typeface="Cambria" pitchFamily="18" charset="0"/>
          </a:endParaRPr>
        </a:p>
      </dgm:t>
    </dgm:pt>
    <dgm:pt modelId="{040F693C-FE82-471E-B823-34F63D9A6509}" type="sibTrans" cxnId="{2ED1557E-93D5-4A43-A03C-C15CEC8C84DC}">
      <dgm:prSet/>
      <dgm:spPr/>
      <dgm:t>
        <a:bodyPr/>
        <a:lstStyle/>
        <a:p>
          <a:endParaRPr lang="tr-TR" sz="1600">
            <a:latin typeface="Cambria" pitchFamily="18" charset="0"/>
            <a:ea typeface="Cambria" pitchFamily="18" charset="0"/>
          </a:endParaRPr>
        </a:p>
      </dgm:t>
    </dgm:pt>
    <dgm:pt modelId="{7C6F21C9-98F3-47F4-B346-6E3251F02CC9}">
      <dgm:prSet phldrT="[Metin]" custT="1"/>
      <dgm:spPr/>
      <dgm:t>
        <a:bodyPr/>
        <a:lstStyle/>
        <a:p>
          <a:r>
            <a:rPr lang="tr-TR" sz="1600" dirty="0">
              <a:latin typeface="Cambria" pitchFamily="18" charset="0"/>
              <a:ea typeface="Cambria" pitchFamily="18" charset="0"/>
            </a:rPr>
            <a:t>Mühendislik ve tasarım becerileri</a:t>
          </a:r>
        </a:p>
      </dgm:t>
    </dgm:pt>
    <dgm:pt modelId="{B02FE12F-AE44-4A40-8E32-70246B2FABAC}" type="parTrans" cxnId="{4D4D2164-B9C1-4617-AD70-A4B8A004D52A}">
      <dgm:prSet custT="1"/>
      <dgm:spPr/>
      <dgm:t>
        <a:bodyPr/>
        <a:lstStyle/>
        <a:p>
          <a:endParaRPr lang="tr-TR" sz="1600"/>
        </a:p>
      </dgm:t>
    </dgm:pt>
    <dgm:pt modelId="{9EA996B8-EEEA-4806-A7F0-9738FD16E809}" type="sibTrans" cxnId="{4D4D2164-B9C1-4617-AD70-A4B8A004D52A}">
      <dgm:prSet/>
      <dgm:spPr/>
      <dgm:t>
        <a:bodyPr/>
        <a:lstStyle/>
        <a:p>
          <a:endParaRPr lang="tr-TR" sz="1600"/>
        </a:p>
      </dgm:t>
    </dgm:pt>
    <dgm:pt modelId="{95D3AE47-FAA7-4FAF-9AAF-3D19990FAC5F}">
      <dgm:prSet phldrT="[Metin]" custT="1"/>
      <dgm:spPr/>
      <dgm:t>
        <a:bodyPr/>
        <a:lstStyle/>
        <a:p>
          <a:r>
            <a:rPr lang="tr-TR" sz="1600" dirty="0">
              <a:latin typeface="Cambria" pitchFamily="18" charset="0"/>
              <a:ea typeface="Cambria" pitchFamily="18" charset="0"/>
            </a:rPr>
            <a:t>Yaşamsal beceriler</a:t>
          </a:r>
        </a:p>
      </dgm:t>
    </dgm:pt>
    <dgm:pt modelId="{F706D519-DA0E-4652-9DE4-A82664FAD02A}" type="parTrans" cxnId="{F6CD83FE-A878-482B-AF14-A6ED9E584652}">
      <dgm:prSet custT="1"/>
      <dgm:spPr/>
      <dgm:t>
        <a:bodyPr/>
        <a:lstStyle/>
        <a:p>
          <a:endParaRPr lang="tr-TR" sz="1600"/>
        </a:p>
      </dgm:t>
    </dgm:pt>
    <dgm:pt modelId="{DC71BDC2-A301-487A-AC6F-D2E2A28C0B94}" type="sibTrans" cxnId="{F6CD83FE-A878-482B-AF14-A6ED9E584652}">
      <dgm:prSet/>
      <dgm:spPr/>
      <dgm:t>
        <a:bodyPr/>
        <a:lstStyle/>
        <a:p>
          <a:endParaRPr lang="tr-TR" sz="1600"/>
        </a:p>
      </dgm:t>
    </dgm:pt>
    <dgm:pt modelId="{1C4CB396-4E50-47D3-855D-DCB26CB227B0}">
      <dgm:prSet phldrT="[Metin]" custT="1"/>
      <dgm:spPr/>
      <dgm:t>
        <a:bodyPr/>
        <a:lstStyle/>
        <a:p>
          <a:r>
            <a:rPr lang="tr-TR" sz="1600" dirty="0">
              <a:latin typeface="Cambria" pitchFamily="18" charset="0"/>
              <a:ea typeface="Cambria" pitchFamily="18" charset="0"/>
            </a:rPr>
            <a:t>Yönergelere uyma</a:t>
          </a:r>
        </a:p>
      </dgm:t>
    </dgm:pt>
    <dgm:pt modelId="{A47AFAC4-076A-4F2E-ABDA-F6FF26E6103E}" type="parTrans" cxnId="{1164D2D6-8D8F-4174-B685-A35BF4F07E44}">
      <dgm:prSet custT="1"/>
      <dgm:spPr/>
      <dgm:t>
        <a:bodyPr/>
        <a:lstStyle/>
        <a:p>
          <a:endParaRPr lang="tr-TR" sz="1600"/>
        </a:p>
      </dgm:t>
    </dgm:pt>
    <dgm:pt modelId="{D8926053-4A22-44FA-BE02-FE54ECB58FCE}" type="sibTrans" cxnId="{1164D2D6-8D8F-4174-B685-A35BF4F07E44}">
      <dgm:prSet/>
      <dgm:spPr/>
      <dgm:t>
        <a:bodyPr/>
        <a:lstStyle/>
        <a:p>
          <a:endParaRPr lang="tr-TR" sz="1600"/>
        </a:p>
      </dgm:t>
    </dgm:pt>
    <dgm:pt modelId="{2E9EA212-CD6F-4CED-B3F8-CD52D2C5679D}" type="pres">
      <dgm:prSet presAssocID="{22E61DB7-2E82-4BD7-97D3-1F253F60A25E}" presName="Name0" presStyleCnt="0">
        <dgm:presLayoutVars>
          <dgm:chMax val="1"/>
          <dgm:dir/>
          <dgm:animLvl val="ctr"/>
          <dgm:resizeHandles val="exact"/>
        </dgm:presLayoutVars>
      </dgm:prSet>
      <dgm:spPr/>
    </dgm:pt>
    <dgm:pt modelId="{11AC48CE-9F60-4159-B407-45EC63F1CD9D}" type="pres">
      <dgm:prSet presAssocID="{60D10A75-477A-4CDE-8E59-FA0CC9A91D3B}" presName="centerShape" presStyleLbl="node0" presStyleIdx="0" presStyleCnt="1"/>
      <dgm:spPr/>
    </dgm:pt>
    <dgm:pt modelId="{7A03E737-E911-4DB0-8582-3F900CE0ED7C}" type="pres">
      <dgm:prSet presAssocID="{D98ADEEE-E927-4B3A-A5FC-5C45D2B42C9A}" presName="parTrans" presStyleLbl="sibTrans2D1" presStyleIdx="0" presStyleCnt="4"/>
      <dgm:spPr/>
    </dgm:pt>
    <dgm:pt modelId="{313C743C-E45D-400D-96E4-617C09E3825F}" type="pres">
      <dgm:prSet presAssocID="{D98ADEEE-E927-4B3A-A5FC-5C45D2B42C9A}" presName="connectorText" presStyleLbl="sibTrans2D1" presStyleIdx="0" presStyleCnt="4"/>
      <dgm:spPr/>
    </dgm:pt>
    <dgm:pt modelId="{2C5C2A42-69F9-4E22-87D6-86C066A73629}" type="pres">
      <dgm:prSet presAssocID="{7610C17E-E022-4381-B920-C9291EB2D4F7}" presName="node" presStyleLbl="node1" presStyleIdx="0" presStyleCnt="4">
        <dgm:presLayoutVars>
          <dgm:bulletEnabled val="1"/>
        </dgm:presLayoutVars>
      </dgm:prSet>
      <dgm:spPr/>
    </dgm:pt>
    <dgm:pt modelId="{0AEA9B60-E364-48DD-BD0E-EEF4E1B9DD26}" type="pres">
      <dgm:prSet presAssocID="{A47AFAC4-076A-4F2E-ABDA-F6FF26E6103E}" presName="parTrans" presStyleLbl="sibTrans2D1" presStyleIdx="1" presStyleCnt="4"/>
      <dgm:spPr/>
    </dgm:pt>
    <dgm:pt modelId="{B903F2F9-1D63-4C11-963E-25824E39FD56}" type="pres">
      <dgm:prSet presAssocID="{A47AFAC4-076A-4F2E-ABDA-F6FF26E6103E}" presName="connectorText" presStyleLbl="sibTrans2D1" presStyleIdx="1" presStyleCnt="4"/>
      <dgm:spPr/>
    </dgm:pt>
    <dgm:pt modelId="{07CC8303-9407-4834-8DC0-13393B728533}" type="pres">
      <dgm:prSet presAssocID="{1C4CB396-4E50-47D3-855D-DCB26CB227B0}" presName="node" presStyleLbl="node1" presStyleIdx="1" presStyleCnt="4">
        <dgm:presLayoutVars>
          <dgm:bulletEnabled val="1"/>
        </dgm:presLayoutVars>
      </dgm:prSet>
      <dgm:spPr/>
    </dgm:pt>
    <dgm:pt modelId="{7047FDD6-2D52-4FF3-8CFB-9B8E70E0232D}" type="pres">
      <dgm:prSet presAssocID="{B02FE12F-AE44-4A40-8E32-70246B2FABAC}" presName="parTrans" presStyleLbl="sibTrans2D1" presStyleIdx="2" presStyleCnt="4"/>
      <dgm:spPr/>
    </dgm:pt>
    <dgm:pt modelId="{9356215E-0C4A-4359-94FE-2049BEF8B178}" type="pres">
      <dgm:prSet presAssocID="{B02FE12F-AE44-4A40-8E32-70246B2FABAC}" presName="connectorText" presStyleLbl="sibTrans2D1" presStyleIdx="2" presStyleCnt="4"/>
      <dgm:spPr/>
    </dgm:pt>
    <dgm:pt modelId="{377330AF-D1D3-4D2E-AA5A-BC39DD367605}" type="pres">
      <dgm:prSet presAssocID="{7C6F21C9-98F3-47F4-B346-6E3251F02CC9}" presName="node" presStyleLbl="node1" presStyleIdx="2" presStyleCnt="4">
        <dgm:presLayoutVars>
          <dgm:bulletEnabled val="1"/>
        </dgm:presLayoutVars>
      </dgm:prSet>
      <dgm:spPr/>
    </dgm:pt>
    <dgm:pt modelId="{CA7378EB-FBD5-4C53-8075-FDFD0B48A361}" type="pres">
      <dgm:prSet presAssocID="{F706D519-DA0E-4652-9DE4-A82664FAD02A}" presName="parTrans" presStyleLbl="sibTrans2D1" presStyleIdx="3" presStyleCnt="4"/>
      <dgm:spPr/>
    </dgm:pt>
    <dgm:pt modelId="{00007F53-C245-4D71-BF92-B1AF99ED59C6}" type="pres">
      <dgm:prSet presAssocID="{F706D519-DA0E-4652-9DE4-A82664FAD02A}" presName="connectorText" presStyleLbl="sibTrans2D1" presStyleIdx="3" presStyleCnt="4"/>
      <dgm:spPr/>
    </dgm:pt>
    <dgm:pt modelId="{60BF74F2-D95D-4BB8-A563-7DB9F674BAA1}" type="pres">
      <dgm:prSet presAssocID="{95D3AE47-FAA7-4FAF-9AAF-3D19990FAC5F}" presName="node" presStyleLbl="node1" presStyleIdx="3" presStyleCnt="4">
        <dgm:presLayoutVars>
          <dgm:bulletEnabled val="1"/>
        </dgm:presLayoutVars>
      </dgm:prSet>
      <dgm:spPr/>
    </dgm:pt>
  </dgm:ptLst>
  <dgm:cxnLst>
    <dgm:cxn modelId="{01320F1B-8070-4A2E-BEEC-F822A066A789}" type="presOf" srcId="{A47AFAC4-076A-4F2E-ABDA-F6FF26E6103E}" destId="{0AEA9B60-E364-48DD-BD0E-EEF4E1B9DD26}" srcOrd="0" destOrd="0" presId="urn:microsoft.com/office/officeart/2005/8/layout/radial5"/>
    <dgm:cxn modelId="{9FC1541C-B2AA-42C2-8CAA-69D8862D4FCF}" type="presOf" srcId="{B02FE12F-AE44-4A40-8E32-70246B2FABAC}" destId="{9356215E-0C4A-4359-94FE-2049BEF8B178}" srcOrd="1" destOrd="0" presId="urn:microsoft.com/office/officeart/2005/8/layout/radial5"/>
    <dgm:cxn modelId="{35DDC21E-16DD-45A1-9A00-BCCB5FD7AF06}" type="presOf" srcId="{22E61DB7-2E82-4BD7-97D3-1F253F60A25E}" destId="{2E9EA212-CD6F-4CED-B3F8-CD52D2C5679D}" srcOrd="0" destOrd="0" presId="urn:microsoft.com/office/officeart/2005/8/layout/radial5"/>
    <dgm:cxn modelId="{0F76932D-8E34-4598-8D57-41A978394C28}" type="presOf" srcId="{F706D519-DA0E-4652-9DE4-A82664FAD02A}" destId="{00007F53-C245-4D71-BF92-B1AF99ED59C6}" srcOrd="1" destOrd="0" presId="urn:microsoft.com/office/officeart/2005/8/layout/radial5"/>
    <dgm:cxn modelId="{B6160C62-25F8-4B60-8ACA-5470CB86E8DA}" type="presOf" srcId="{D98ADEEE-E927-4B3A-A5FC-5C45D2B42C9A}" destId="{313C743C-E45D-400D-96E4-617C09E3825F}" srcOrd="1" destOrd="0" presId="urn:microsoft.com/office/officeart/2005/8/layout/radial5"/>
    <dgm:cxn modelId="{7ED70F64-8B69-441D-BA2A-12D0F1F29BCC}" type="presOf" srcId="{1C4CB396-4E50-47D3-855D-DCB26CB227B0}" destId="{07CC8303-9407-4834-8DC0-13393B728533}" srcOrd="0" destOrd="0" presId="urn:microsoft.com/office/officeart/2005/8/layout/radial5"/>
    <dgm:cxn modelId="{4D4D2164-B9C1-4617-AD70-A4B8A004D52A}" srcId="{60D10A75-477A-4CDE-8E59-FA0CC9A91D3B}" destId="{7C6F21C9-98F3-47F4-B346-6E3251F02CC9}" srcOrd="2" destOrd="0" parTransId="{B02FE12F-AE44-4A40-8E32-70246B2FABAC}" sibTransId="{9EA996B8-EEEA-4806-A7F0-9738FD16E809}"/>
    <dgm:cxn modelId="{9EB3E647-7F61-4AF5-BD4D-DBD5AC683139}" type="presOf" srcId="{7C6F21C9-98F3-47F4-B346-6E3251F02CC9}" destId="{377330AF-D1D3-4D2E-AA5A-BC39DD367605}" srcOrd="0" destOrd="0" presId="urn:microsoft.com/office/officeart/2005/8/layout/radial5"/>
    <dgm:cxn modelId="{5CB0F473-F526-4E6D-A358-1AF9C97951B7}" srcId="{22E61DB7-2E82-4BD7-97D3-1F253F60A25E}" destId="{60D10A75-477A-4CDE-8E59-FA0CC9A91D3B}" srcOrd="0" destOrd="0" parTransId="{DC21C03E-96F0-4C51-9F46-4B0452B92E18}" sibTransId="{270ECB48-6CF2-49E1-981F-7BDE9AAED070}"/>
    <dgm:cxn modelId="{FF5F5956-B9C9-47CE-AFD1-622205B3EE5B}" type="presOf" srcId="{D98ADEEE-E927-4B3A-A5FC-5C45D2B42C9A}" destId="{7A03E737-E911-4DB0-8582-3F900CE0ED7C}" srcOrd="0" destOrd="0" presId="urn:microsoft.com/office/officeart/2005/8/layout/radial5"/>
    <dgm:cxn modelId="{2ED1557E-93D5-4A43-A03C-C15CEC8C84DC}" srcId="{60D10A75-477A-4CDE-8E59-FA0CC9A91D3B}" destId="{7610C17E-E022-4381-B920-C9291EB2D4F7}" srcOrd="0" destOrd="0" parTransId="{D98ADEEE-E927-4B3A-A5FC-5C45D2B42C9A}" sibTransId="{040F693C-FE82-471E-B823-34F63D9A6509}"/>
    <dgm:cxn modelId="{0C967493-461F-49A0-A48F-DE280743EA71}" type="presOf" srcId="{B02FE12F-AE44-4A40-8E32-70246B2FABAC}" destId="{7047FDD6-2D52-4FF3-8CFB-9B8E70E0232D}" srcOrd="0" destOrd="0" presId="urn:microsoft.com/office/officeart/2005/8/layout/radial5"/>
    <dgm:cxn modelId="{975E079E-0531-43F8-990D-9C6532226DD7}" type="presOf" srcId="{95D3AE47-FAA7-4FAF-9AAF-3D19990FAC5F}" destId="{60BF74F2-D95D-4BB8-A563-7DB9F674BAA1}" srcOrd="0" destOrd="0" presId="urn:microsoft.com/office/officeart/2005/8/layout/radial5"/>
    <dgm:cxn modelId="{230A6DA6-A981-448A-9DDE-3E91C419D2C4}" type="presOf" srcId="{F706D519-DA0E-4652-9DE4-A82664FAD02A}" destId="{CA7378EB-FBD5-4C53-8075-FDFD0B48A361}" srcOrd="0" destOrd="0" presId="urn:microsoft.com/office/officeart/2005/8/layout/radial5"/>
    <dgm:cxn modelId="{934336A7-46F5-487F-8FF2-18DA8406C87F}" type="presOf" srcId="{7610C17E-E022-4381-B920-C9291EB2D4F7}" destId="{2C5C2A42-69F9-4E22-87D6-86C066A73629}" srcOrd="0" destOrd="0" presId="urn:microsoft.com/office/officeart/2005/8/layout/radial5"/>
    <dgm:cxn modelId="{DB117ABF-9FC2-4BE7-AE07-4C3C0782CE24}" type="presOf" srcId="{60D10A75-477A-4CDE-8E59-FA0CC9A91D3B}" destId="{11AC48CE-9F60-4159-B407-45EC63F1CD9D}" srcOrd="0" destOrd="0" presId="urn:microsoft.com/office/officeart/2005/8/layout/radial5"/>
    <dgm:cxn modelId="{1164D2D6-8D8F-4174-B685-A35BF4F07E44}" srcId="{60D10A75-477A-4CDE-8E59-FA0CC9A91D3B}" destId="{1C4CB396-4E50-47D3-855D-DCB26CB227B0}" srcOrd="1" destOrd="0" parTransId="{A47AFAC4-076A-4F2E-ABDA-F6FF26E6103E}" sibTransId="{D8926053-4A22-44FA-BE02-FE54ECB58FCE}"/>
    <dgm:cxn modelId="{69EA37F2-2B2C-4E4A-9AB4-BAF7F710B290}" type="presOf" srcId="{A47AFAC4-076A-4F2E-ABDA-F6FF26E6103E}" destId="{B903F2F9-1D63-4C11-963E-25824E39FD56}" srcOrd="1" destOrd="0" presId="urn:microsoft.com/office/officeart/2005/8/layout/radial5"/>
    <dgm:cxn modelId="{F6CD83FE-A878-482B-AF14-A6ED9E584652}" srcId="{60D10A75-477A-4CDE-8E59-FA0CC9A91D3B}" destId="{95D3AE47-FAA7-4FAF-9AAF-3D19990FAC5F}" srcOrd="3" destOrd="0" parTransId="{F706D519-DA0E-4652-9DE4-A82664FAD02A}" sibTransId="{DC71BDC2-A301-487A-AC6F-D2E2A28C0B94}"/>
    <dgm:cxn modelId="{E655532A-15A7-4CCC-ADC1-F782DEC963A3}" type="presParOf" srcId="{2E9EA212-CD6F-4CED-B3F8-CD52D2C5679D}" destId="{11AC48CE-9F60-4159-B407-45EC63F1CD9D}" srcOrd="0" destOrd="0" presId="urn:microsoft.com/office/officeart/2005/8/layout/radial5"/>
    <dgm:cxn modelId="{BAA7CC37-0915-47D0-8177-7E119D0E31A9}" type="presParOf" srcId="{2E9EA212-CD6F-4CED-B3F8-CD52D2C5679D}" destId="{7A03E737-E911-4DB0-8582-3F900CE0ED7C}" srcOrd="1" destOrd="0" presId="urn:microsoft.com/office/officeart/2005/8/layout/radial5"/>
    <dgm:cxn modelId="{9E737A20-E160-47EE-9118-FEDBCF317ED8}" type="presParOf" srcId="{7A03E737-E911-4DB0-8582-3F900CE0ED7C}" destId="{313C743C-E45D-400D-96E4-617C09E3825F}" srcOrd="0" destOrd="0" presId="urn:microsoft.com/office/officeart/2005/8/layout/radial5"/>
    <dgm:cxn modelId="{36E97F03-FD5E-40FD-8C88-937A4666FBA1}" type="presParOf" srcId="{2E9EA212-CD6F-4CED-B3F8-CD52D2C5679D}" destId="{2C5C2A42-69F9-4E22-87D6-86C066A73629}" srcOrd="2" destOrd="0" presId="urn:microsoft.com/office/officeart/2005/8/layout/radial5"/>
    <dgm:cxn modelId="{01870260-7013-4F54-A058-C1E72EBD2F43}" type="presParOf" srcId="{2E9EA212-CD6F-4CED-B3F8-CD52D2C5679D}" destId="{0AEA9B60-E364-48DD-BD0E-EEF4E1B9DD26}" srcOrd="3" destOrd="0" presId="urn:microsoft.com/office/officeart/2005/8/layout/radial5"/>
    <dgm:cxn modelId="{3D776AFF-2015-444E-AE1A-E8511852D3D2}" type="presParOf" srcId="{0AEA9B60-E364-48DD-BD0E-EEF4E1B9DD26}" destId="{B903F2F9-1D63-4C11-963E-25824E39FD56}" srcOrd="0" destOrd="0" presId="urn:microsoft.com/office/officeart/2005/8/layout/radial5"/>
    <dgm:cxn modelId="{775C5C32-B109-432D-A003-12670950BA52}" type="presParOf" srcId="{2E9EA212-CD6F-4CED-B3F8-CD52D2C5679D}" destId="{07CC8303-9407-4834-8DC0-13393B728533}" srcOrd="4" destOrd="0" presId="urn:microsoft.com/office/officeart/2005/8/layout/radial5"/>
    <dgm:cxn modelId="{93B11940-5925-49FB-B3B0-9862A0070080}" type="presParOf" srcId="{2E9EA212-CD6F-4CED-B3F8-CD52D2C5679D}" destId="{7047FDD6-2D52-4FF3-8CFB-9B8E70E0232D}" srcOrd="5" destOrd="0" presId="urn:microsoft.com/office/officeart/2005/8/layout/radial5"/>
    <dgm:cxn modelId="{86864085-19B0-4106-BA6A-619B1977744C}" type="presParOf" srcId="{7047FDD6-2D52-4FF3-8CFB-9B8E70E0232D}" destId="{9356215E-0C4A-4359-94FE-2049BEF8B178}" srcOrd="0" destOrd="0" presId="urn:microsoft.com/office/officeart/2005/8/layout/radial5"/>
    <dgm:cxn modelId="{3353D0B7-C8BD-4613-AEFB-E074227268B9}" type="presParOf" srcId="{2E9EA212-CD6F-4CED-B3F8-CD52D2C5679D}" destId="{377330AF-D1D3-4D2E-AA5A-BC39DD367605}" srcOrd="6" destOrd="0" presId="urn:microsoft.com/office/officeart/2005/8/layout/radial5"/>
    <dgm:cxn modelId="{2D11A5FD-28BC-4458-8834-EC74D8263FDA}" type="presParOf" srcId="{2E9EA212-CD6F-4CED-B3F8-CD52D2C5679D}" destId="{CA7378EB-FBD5-4C53-8075-FDFD0B48A361}" srcOrd="7" destOrd="0" presId="urn:microsoft.com/office/officeart/2005/8/layout/radial5"/>
    <dgm:cxn modelId="{F5104F4D-39BF-4857-A01E-A8B19664CBB1}" type="presParOf" srcId="{CA7378EB-FBD5-4C53-8075-FDFD0B48A361}" destId="{00007F53-C245-4D71-BF92-B1AF99ED59C6}" srcOrd="0" destOrd="0" presId="urn:microsoft.com/office/officeart/2005/8/layout/radial5"/>
    <dgm:cxn modelId="{33B4F288-2AA9-4D16-9782-7C5AC61428F5}" type="presParOf" srcId="{2E9EA212-CD6F-4CED-B3F8-CD52D2C5679D}" destId="{60BF74F2-D95D-4BB8-A563-7DB9F674BAA1}"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EE59-1066-4F52-80BB-56263E4E006E}">
      <dsp:nvSpPr>
        <dsp:cNvPr id="0" name=""/>
        <dsp:cNvSpPr/>
      </dsp:nvSpPr>
      <dsp:spPr>
        <a:xfrm>
          <a:off x="633179" y="0"/>
          <a:ext cx="7771621" cy="1663026"/>
        </a:xfrm>
        <a:prstGeom prst="rightArrow">
          <a:avLst/>
        </a:prstGeom>
        <a:solidFill>
          <a:schemeClr val="accent3">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AC916DE-DEEC-4E6F-82F7-63796A41A920}">
      <dsp:nvSpPr>
        <dsp:cNvPr id="0" name=""/>
        <dsp:cNvSpPr/>
      </dsp:nvSpPr>
      <dsp:spPr>
        <a:xfrm>
          <a:off x="1625131" y="498907"/>
          <a:ext cx="2785940" cy="66521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b="0" kern="1200" dirty="0">
              <a:latin typeface="Muli" charset="-94"/>
            </a:rPr>
            <a:t>MATEMATİK</a:t>
          </a:r>
        </a:p>
      </dsp:txBody>
      <dsp:txXfrm>
        <a:off x="1657604" y="531380"/>
        <a:ext cx="2720994" cy="600264"/>
      </dsp:txXfrm>
    </dsp:sp>
    <dsp:sp modelId="{5EFDDF97-38E6-44D7-9203-0CF65D8488A5}">
      <dsp:nvSpPr>
        <dsp:cNvPr id="0" name=""/>
        <dsp:cNvSpPr/>
      </dsp:nvSpPr>
      <dsp:spPr>
        <a:xfrm>
          <a:off x="4875395" y="498907"/>
          <a:ext cx="2785940" cy="665210"/>
        </a:xfrm>
        <a:prstGeom prst="round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latin typeface="Muli" charset="-94"/>
            </a:rPr>
            <a:t>FEN BİLİMLERİ</a:t>
          </a:r>
          <a:endParaRPr lang="tr-TR" sz="1600" kern="1200" dirty="0">
            <a:latin typeface="Muli" charset="-94"/>
          </a:endParaRPr>
        </a:p>
      </dsp:txBody>
      <dsp:txXfrm>
        <a:off x="4907868" y="531380"/>
        <a:ext cx="2720994" cy="600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0CFA7-BAAC-4C99-96EE-DC686B7B6B5D}">
      <dsp:nvSpPr>
        <dsp:cNvPr id="0" name=""/>
        <dsp:cNvSpPr/>
      </dsp:nvSpPr>
      <dsp:spPr>
        <a:xfrm>
          <a:off x="4727655" y="0"/>
          <a:ext cx="7091484" cy="545680"/>
        </a:xfrm>
        <a:prstGeom prst="rightArrow">
          <a:avLst>
            <a:gd name="adj1" fmla="val 75000"/>
            <a:gd name="adj2" fmla="val 50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r" defTabSz="889000">
            <a:lnSpc>
              <a:spcPct val="90000"/>
            </a:lnSpc>
            <a:spcBef>
              <a:spcPct val="0"/>
            </a:spcBef>
            <a:spcAft>
              <a:spcPct val="15000"/>
            </a:spcAft>
            <a:buChar char="•"/>
          </a:pPr>
          <a:r>
            <a:rPr lang="tr-TR" sz="2000" kern="1200" dirty="0">
              <a:latin typeface="Muli" charset="-94"/>
            </a:rPr>
            <a:t>8. Sınıf Öğretim Programı</a:t>
          </a:r>
        </a:p>
      </dsp:txBody>
      <dsp:txXfrm>
        <a:off x="4727655" y="68210"/>
        <a:ext cx="6886854" cy="409260"/>
      </dsp:txXfrm>
    </dsp:sp>
    <dsp:sp modelId="{698E1829-5738-47FF-85F2-56AA71AB767B}">
      <dsp:nvSpPr>
        <dsp:cNvPr id="0" name=""/>
        <dsp:cNvSpPr/>
      </dsp:nvSpPr>
      <dsp:spPr>
        <a:xfrm>
          <a:off x="0" y="0"/>
          <a:ext cx="4727656" cy="54568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Muli" charset="-94"/>
            </a:rPr>
            <a:t>Yeterlik Çerçevesi</a:t>
          </a:r>
        </a:p>
      </dsp:txBody>
      <dsp:txXfrm>
        <a:off x="26638" y="26638"/>
        <a:ext cx="4674380" cy="492404"/>
      </dsp:txXfrm>
    </dsp:sp>
    <dsp:sp modelId="{2E190750-06C4-4B0E-90AD-7C70CAD31041}">
      <dsp:nvSpPr>
        <dsp:cNvPr id="0" name=""/>
        <dsp:cNvSpPr/>
      </dsp:nvSpPr>
      <dsp:spPr>
        <a:xfrm>
          <a:off x="4727655" y="600248"/>
          <a:ext cx="7091484" cy="545680"/>
        </a:xfrm>
        <a:prstGeom prst="rightArrow">
          <a:avLst>
            <a:gd name="adj1" fmla="val 75000"/>
            <a:gd name="adj2" fmla="val 50000"/>
          </a:avLst>
        </a:prstGeom>
        <a:solidFill>
          <a:schemeClr val="accent3">
            <a:tint val="40000"/>
            <a:alpha val="90000"/>
            <a:hueOff val="1014570"/>
            <a:satOff val="50000"/>
            <a:lumOff val="89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r" defTabSz="889000">
            <a:lnSpc>
              <a:spcPct val="90000"/>
            </a:lnSpc>
            <a:spcBef>
              <a:spcPct val="0"/>
            </a:spcBef>
            <a:spcAft>
              <a:spcPct val="15000"/>
            </a:spcAft>
            <a:buChar char="•"/>
          </a:pPr>
          <a:r>
            <a:rPr lang="tr-TR" sz="2000" kern="1200" dirty="0">
              <a:latin typeface="Muli" charset="-94"/>
            </a:rPr>
            <a:t>Bilişsel Beceriler</a:t>
          </a:r>
        </a:p>
      </dsp:txBody>
      <dsp:txXfrm>
        <a:off x="4727655" y="668458"/>
        <a:ext cx="6886854" cy="409260"/>
      </dsp:txXfrm>
    </dsp:sp>
    <dsp:sp modelId="{CD42585A-16FD-4943-A7BD-B5EA92BA28FB}">
      <dsp:nvSpPr>
        <dsp:cNvPr id="0" name=""/>
        <dsp:cNvSpPr/>
      </dsp:nvSpPr>
      <dsp:spPr>
        <a:xfrm>
          <a:off x="0" y="600248"/>
          <a:ext cx="4727656" cy="545680"/>
        </a:xfrm>
        <a:prstGeom prst="roundRect">
          <a:avLst/>
        </a:prstGeom>
        <a:solidFill>
          <a:schemeClr val="accent3">
            <a:hueOff val="1355300"/>
            <a:satOff val="50000"/>
            <a:lumOff val="-7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Muli" charset="-94"/>
            </a:rPr>
            <a:t>Ölçülecek Özellikler</a:t>
          </a:r>
        </a:p>
      </dsp:txBody>
      <dsp:txXfrm>
        <a:off x="26638" y="626886"/>
        <a:ext cx="4674380" cy="492404"/>
      </dsp:txXfrm>
    </dsp:sp>
    <dsp:sp modelId="{2D2829FE-1393-477C-9432-7A3CE3B84174}">
      <dsp:nvSpPr>
        <dsp:cNvPr id="0" name=""/>
        <dsp:cNvSpPr/>
      </dsp:nvSpPr>
      <dsp:spPr>
        <a:xfrm>
          <a:off x="4727655" y="1200496"/>
          <a:ext cx="7091484" cy="545680"/>
        </a:xfrm>
        <a:prstGeom prst="rightArrow">
          <a:avLst>
            <a:gd name="adj1" fmla="val 75000"/>
            <a:gd name="adj2" fmla="val 50000"/>
          </a:avLst>
        </a:prstGeom>
        <a:solidFill>
          <a:schemeClr val="accent3">
            <a:tint val="40000"/>
            <a:alpha val="90000"/>
            <a:hueOff val="2029141"/>
            <a:satOff val="100000"/>
            <a:lumOff val="177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r" defTabSz="889000">
            <a:lnSpc>
              <a:spcPct val="90000"/>
            </a:lnSpc>
            <a:spcBef>
              <a:spcPct val="0"/>
            </a:spcBef>
            <a:spcAft>
              <a:spcPct val="15000"/>
            </a:spcAft>
            <a:buChar char="•"/>
          </a:pPr>
          <a:r>
            <a:rPr lang="tr-TR" sz="2000" kern="1200" dirty="0">
              <a:latin typeface="Muli" charset="-94"/>
            </a:rPr>
            <a:t>Çoktan Seçmeli</a:t>
          </a:r>
        </a:p>
      </dsp:txBody>
      <dsp:txXfrm>
        <a:off x="4727655" y="1268706"/>
        <a:ext cx="6886854" cy="409260"/>
      </dsp:txXfrm>
    </dsp:sp>
    <dsp:sp modelId="{33485A7E-FBCE-42F8-88DF-BCE1AA47CA14}">
      <dsp:nvSpPr>
        <dsp:cNvPr id="0" name=""/>
        <dsp:cNvSpPr/>
      </dsp:nvSpPr>
      <dsp:spPr>
        <a:xfrm>
          <a:off x="0" y="1200496"/>
          <a:ext cx="4727656" cy="545680"/>
        </a:xfrm>
        <a:prstGeom prst="round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Muli" charset="-94"/>
            </a:rPr>
            <a:t>Maddeler</a:t>
          </a:r>
        </a:p>
      </dsp:txBody>
      <dsp:txXfrm>
        <a:off x="26638" y="1227134"/>
        <a:ext cx="4674380" cy="492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EE59-1066-4F52-80BB-56263E4E006E}">
      <dsp:nvSpPr>
        <dsp:cNvPr id="0" name=""/>
        <dsp:cNvSpPr/>
      </dsp:nvSpPr>
      <dsp:spPr>
        <a:xfrm>
          <a:off x="688570" y="0"/>
          <a:ext cx="7803798" cy="1746177"/>
        </a:xfrm>
        <a:prstGeom prst="rightArrow">
          <a:avLst/>
        </a:prstGeom>
        <a:solidFill>
          <a:schemeClr val="accent3">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AC916DE-DEEC-4E6F-82F7-63796A41A920}">
      <dsp:nvSpPr>
        <dsp:cNvPr id="0" name=""/>
        <dsp:cNvSpPr/>
      </dsp:nvSpPr>
      <dsp:spPr>
        <a:xfrm>
          <a:off x="3138" y="523853"/>
          <a:ext cx="2038813" cy="69847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tr-TR" sz="1800" kern="1200" dirty="0">
              <a:latin typeface="Muli" charset="-94"/>
            </a:rPr>
            <a:t>TÜRKÇE</a:t>
          </a:r>
        </a:p>
      </dsp:txBody>
      <dsp:txXfrm>
        <a:off x="37234" y="557949"/>
        <a:ext cx="1970621" cy="630278"/>
      </dsp:txXfrm>
    </dsp:sp>
    <dsp:sp modelId="{5EFDDF97-38E6-44D7-9203-0CF65D8488A5}">
      <dsp:nvSpPr>
        <dsp:cNvPr id="0" name=""/>
        <dsp:cNvSpPr/>
      </dsp:nvSpPr>
      <dsp:spPr>
        <a:xfrm>
          <a:off x="2381754" y="523853"/>
          <a:ext cx="2038813" cy="698470"/>
        </a:xfrm>
        <a:prstGeom prst="roundRect">
          <a:avLst/>
        </a:prstGeom>
        <a:solidFill>
          <a:schemeClr val="accent3">
            <a:hueOff val="903533"/>
            <a:satOff val="33333"/>
            <a:lumOff val="-49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latin typeface="Muli" charset="-94"/>
            </a:rPr>
            <a:t>TC İNKILAP TARİHİ VE ATATÜRKÇÜLÜK</a:t>
          </a:r>
          <a:endParaRPr lang="tr-TR" sz="1600" kern="1200" dirty="0">
            <a:latin typeface="Muli" charset="-94"/>
          </a:endParaRPr>
        </a:p>
      </dsp:txBody>
      <dsp:txXfrm>
        <a:off x="2415850" y="557949"/>
        <a:ext cx="1970621" cy="630278"/>
      </dsp:txXfrm>
    </dsp:sp>
    <dsp:sp modelId="{F8FADD8F-1B7C-4CCD-ACFF-428AB2657C11}">
      <dsp:nvSpPr>
        <dsp:cNvPr id="0" name=""/>
        <dsp:cNvSpPr/>
      </dsp:nvSpPr>
      <dsp:spPr>
        <a:xfrm>
          <a:off x="4760370" y="523853"/>
          <a:ext cx="2038813" cy="698470"/>
        </a:xfrm>
        <a:prstGeom prst="roundRect">
          <a:avLst/>
        </a:prstGeom>
        <a:solidFill>
          <a:schemeClr val="accent3">
            <a:hueOff val="1807066"/>
            <a:satOff val="66667"/>
            <a:lumOff val="-9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latin typeface="Muli" charset="-94"/>
            </a:rPr>
            <a:t>DİN KÜLTÜRÜ VE AHLAK BİLGİSİ</a:t>
          </a:r>
          <a:endParaRPr lang="tr-TR" sz="1600" kern="1200" dirty="0">
            <a:latin typeface="Muli" charset="-94"/>
          </a:endParaRPr>
        </a:p>
      </dsp:txBody>
      <dsp:txXfrm>
        <a:off x="4794466" y="557949"/>
        <a:ext cx="1970621" cy="630278"/>
      </dsp:txXfrm>
    </dsp:sp>
    <dsp:sp modelId="{4A820F96-EF1B-477D-AAAD-CBC9D38AAAC2}">
      <dsp:nvSpPr>
        <dsp:cNvPr id="0" name=""/>
        <dsp:cNvSpPr/>
      </dsp:nvSpPr>
      <dsp:spPr>
        <a:xfrm>
          <a:off x="7138986" y="523853"/>
          <a:ext cx="2038813" cy="698470"/>
        </a:xfrm>
        <a:prstGeom prst="roundRect">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tr-TR" sz="1600" kern="1200">
              <a:latin typeface="Muli" charset="-94"/>
            </a:rPr>
            <a:t>YABANCI DİL</a:t>
          </a:r>
          <a:endParaRPr lang="tr-TR" sz="1600" kern="1200" dirty="0">
            <a:latin typeface="Muli" charset="-94"/>
          </a:endParaRPr>
        </a:p>
      </dsp:txBody>
      <dsp:txXfrm>
        <a:off x="7173082" y="557949"/>
        <a:ext cx="1970621" cy="6302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EE59-1066-4F52-80BB-56263E4E006E}">
      <dsp:nvSpPr>
        <dsp:cNvPr id="0" name=""/>
        <dsp:cNvSpPr/>
      </dsp:nvSpPr>
      <dsp:spPr>
        <a:xfrm>
          <a:off x="799798" y="0"/>
          <a:ext cx="9363640" cy="2160240"/>
        </a:xfrm>
        <a:prstGeom prst="rightArrow">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AC916DE-DEEC-4E6F-82F7-63796A41A920}">
      <dsp:nvSpPr>
        <dsp:cNvPr id="0" name=""/>
        <dsp:cNvSpPr/>
      </dsp:nvSpPr>
      <dsp:spPr>
        <a:xfrm>
          <a:off x="0" y="648072"/>
          <a:ext cx="3304814" cy="86409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solidFill>
                <a:schemeClr val="tx1"/>
              </a:solidFill>
              <a:latin typeface="Muli" charset="-94"/>
            </a:rPr>
            <a:t>BİLGİ</a:t>
          </a:r>
        </a:p>
      </dsp:txBody>
      <dsp:txXfrm>
        <a:off x="42182" y="690254"/>
        <a:ext cx="3220450" cy="779732"/>
      </dsp:txXfrm>
    </dsp:sp>
    <dsp:sp modelId="{3F22ECEF-5CB7-47A7-850E-FF1AA3F986BF}">
      <dsp:nvSpPr>
        <dsp:cNvPr id="0" name=""/>
        <dsp:cNvSpPr/>
      </dsp:nvSpPr>
      <dsp:spPr>
        <a:xfrm>
          <a:off x="3855616" y="648072"/>
          <a:ext cx="3304814" cy="864096"/>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solidFill>
                <a:schemeClr val="tx1"/>
              </a:solidFill>
              <a:latin typeface="Muli" charset="-94"/>
            </a:rPr>
            <a:t>BECERİ</a:t>
          </a:r>
        </a:p>
      </dsp:txBody>
      <dsp:txXfrm>
        <a:off x="3897798" y="690254"/>
        <a:ext cx="3220450" cy="779732"/>
      </dsp:txXfrm>
    </dsp:sp>
    <dsp:sp modelId="{126D3BB1-6E3F-4901-A067-D5FA7933D643}">
      <dsp:nvSpPr>
        <dsp:cNvPr id="0" name=""/>
        <dsp:cNvSpPr/>
      </dsp:nvSpPr>
      <dsp:spPr>
        <a:xfrm>
          <a:off x="7711233" y="648072"/>
          <a:ext cx="3304814" cy="864096"/>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solidFill>
                <a:schemeClr val="tx1"/>
              </a:solidFill>
              <a:latin typeface="Muli" charset="-94"/>
            </a:rPr>
            <a:t>YETERLİK</a:t>
          </a:r>
        </a:p>
      </dsp:txBody>
      <dsp:txXfrm>
        <a:off x="7753415" y="690254"/>
        <a:ext cx="3220450" cy="779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72182-93FF-4CE4-B191-C850E0DC4AB1}">
      <dsp:nvSpPr>
        <dsp:cNvPr id="0" name=""/>
        <dsp:cNvSpPr/>
      </dsp:nvSpPr>
      <dsp:spPr>
        <a:xfrm>
          <a:off x="946452" y="76920"/>
          <a:ext cx="9424648" cy="1372587"/>
        </a:xfrm>
        <a:prstGeom prst="rightArrow">
          <a:avLst>
            <a:gd name="adj1" fmla="val 5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217898" numCol="1" spcCol="1270" anchor="ctr" anchorCtr="0">
          <a:noAutofit/>
        </a:bodyPr>
        <a:lstStyle/>
        <a:p>
          <a:pPr marL="0" lvl="0" indent="0" algn="l" defTabSz="1066800">
            <a:lnSpc>
              <a:spcPct val="90000"/>
            </a:lnSpc>
            <a:spcBef>
              <a:spcPct val="0"/>
            </a:spcBef>
            <a:spcAft>
              <a:spcPct val="35000"/>
            </a:spcAft>
            <a:buNone/>
          </a:pPr>
          <a:r>
            <a:rPr lang="tr-TR" sz="2400" b="1" kern="1200">
              <a:latin typeface="Muli" charset="-94"/>
            </a:rPr>
            <a:t>BİLGİ</a:t>
          </a:r>
          <a:endParaRPr lang="tr-TR" sz="2400" b="1" kern="1200" dirty="0">
            <a:latin typeface="Muli" charset="-94"/>
          </a:endParaRPr>
        </a:p>
      </dsp:txBody>
      <dsp:txXfrm>
        <a:off x="946452" y="420067"/>
        <a:ext cx="9081501" cy="686293"/>
      </dsp:txXfrm>
    </dsp:sp>
    <dsp:sp modelId="{9D40C166-388A-4666-B71A-E15CE7899570}">
      <dsp:nvSpPr>
        <dsp:cNvPr id="0" name=""/>
        <dsp:cNvSpPr/>
      </dsp:nvSpPr>
      <dsp:spPr>
        <a:xfrm>
          <a:off x="1072332" y="1310503"/>
          <a:ext cx="2651032" cy="229387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50000"/>
            </a:lnSpc>
            <a:spcBef>
              <a:spcPct val="0"/>
            </a:spcBef>
            <a:spcAft>
              <a:spcPct val="35000"/>
            </a:spcAft>
            <a:buNone/>
          </a:pPr>
          <a:r>
            <a:rPr lang="tr-TR" sz="1600" kern="1200" dirty="0">
              <a:latin typeface="Cambria" pitchFamily="18" charset="0"/>
              <a:ea typeface="Cambria" pitchFamily="18" charset="0"/>
            </a:rPr>
            <a:t>A</a:t>
          </a:r>
          <a:r>
            <a:rPr lang="en-GB" sz="1600" kern="1200" dirty="0" err="1">
              <a:latin typeface="Cambria" pitchFamily="18" charset="0"/>
              <a:ea typeface="Cambria" pitchFamily="18" charset="0"/>
            </a:rPr>
            <a:t>raştırma</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inceleme</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gözlem</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veya</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deneyimle</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elde</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edilen</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gerçekler</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veya</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fikirlerdir</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ve</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öğrencilerin</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anladıkları</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bir</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bilgi</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kümesi</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anlamına</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gelir</a:t>
          </a:r>
          <a:r>
            <a:rPr lang="tr-TR" sz="1600" kern="1200" dirty="0">
              <a:latin typeface="Cambria" pitchFamily="18" charset="0"/>
              <a:ea typeface="Cambria" pitchFamily="18" charset="0"/>
            </a:rPr>
            <a:t>.</a:t>
          </a:r>
        </a:p>
      </dsp:txBody>
      <dsp:txXfrm>
        <a:off x="1072332" y="1310503"/>
        <a:ext cx="2651032" cy="2293870"/>
      </dsp:txXfrm>
    </dsp:sp>
    <dsp:sp modelId="{1841286A-8720-4A2B-968D-476F9E19EE93}">
      <dsp:nvSpPr>
        <dsp:cNvPr id="0" name=""/>
        <dsp:cNvSpPr/>
      </dsp:nvSpPr>
      <dsp:spPr>
        <a:xfrm>
          <a:off x="3849244" y="534450"/>
          <a:ext cx="6521856" cy="1372587"/>
        </a:xfrm>
        <a:prstGeom prst="rightArrow">
          <a:avLst>
            <a:gd name="adj1" fmla="val 50000"/>
            <a:gd name="adj2" fmla="val 50000"/>
          </a:avLst>
        </a:prstGeom>
        <a:solidFill>
          <a:schemeClr val="accent3">
            <a:hueOff val="1355300"/>
            <a:satOff val="50000"/>
            <a:lumOff val="-7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217898" numCol="1" spcCol="1270" anchor="ctr" anchorCtr="0">
          <a:noAutofit/>
        </a:bodyPr>
        <a:lstStyle/>
        <a:p>
          <a:pPr marL="0" lvl="0" indent="0" algn="l" defTabSz="1066800">
            <a:lnSpc>
              <a:spcPct val="90000"/>
            </a:lnSpc>
            <a:spcBef>
              <a:spcPct val="0"/>
            </a:spcBef>
            <a:spcAft>
              <a:spcPct val="35000"/>
            </a:spcAft>
            <a:buNone/>
          </a:pPr>
          <a:r>
            <a:rPr lang="tr-TR" sz="2400" b="1" kern="1200">
              <a:latin typeface="Muli" charset="-94"/>
            </a:rPr>
            <a:t>BECERİ</a:t>
          </a:r>
          <a:endParaRPr lang="tr-TR" sz="2400" b="1" kern="1200" dirty="0">
            <a:latin typeface="Muli" charset="-94"/>
          </a:endParaRPr>
        </a:p>
      </dsp:txBody>
      <dsp:txXfrm>
        <a:off x="3849244" y="877597"/>
        <a:ext cx="6178709" cy="686293"/>
      </dsp:txXfrm>
    </dsp:sp>
    <dsp:sp modelId="{92C2C141-E15E-4DDF-9688-656126229D51}">
      <dsp:nvSpPr>
        <dsp:cNvPr id="0" name=""/>
        <dsp:cNvSpPr/>
      </dsp:nvSpPr>
      <dsp:spPr>
        <a:xfrm>
          <a:off x="4016866" y="1720676"/>
          <a:ext cx="2567548" cy="238858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50000"/>
            </a:lnSpc>
            <a:spcBef>
              <a:spcPct val="0"/>
            </a:spcBef>
            <a:spcAft>
              <a:spcPct val="35000"/>
            </a:spcAft>
            <a:buNone/>
          </a:pPr>
          <a:r>
            <a:rPr lang="tr-TR" sz="1600" kern="1200" dirty="0">
              <a:latin typeface="Cambria" pitchFamily="18" charset="0"/>
              <a:ea typeface="Cambria" pitchFamily="18" charset="0"/>
            </a:rPr>
            <a:t>B</a:t>
          </a:r>
          <a:r>
            <a:rPr lang="en-GB" sz="1600" kern="1200" dirty="0" err="1">
              <a:latin typeface="Cambria" pitchFamily="18" charset="0"/>
              <a:ea typeface="Cambria" pitchFamily="18" charset="0"/>
            </a:rPr>
            <a:t>ir</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kişinin</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sahip</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olduğu</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bilgiyi</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nispeten</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basit</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görevleri</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yerine</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getirmek</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üzere</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nispeten</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kolay</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bir</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şekilde</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kullanabilme</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yeteneğidir</a:t>
          </a:r>
          <a:r>
            <a:rPr lang="en-GB" sz="1600" kern="1200" dirty="0">
              <a:latin typeface="Cambria" pitchFamily="18" charset="0"/>
              <a:ea typeface="Cambria" pitchFamily="18" charset="0"/>
            </a:rPr>
            <a:t>; </a:t>
          </a:r>
          <a:endParaRPr lang="tr-TR" sz="1600" kern="1200" dirty="0">
            <a:latin typeface="Cambria" pitchFamily="18" charset="0"/>
            <a:ea typeface="Cambria" pitchFamily="18" charset="0"/>
          </a:endParaRPr>
        </a:p>
      </dsp:txBody>
      <dsp:txXfrm>
        <a:off x="4016866" y="1720676"/>
        <a:ext cx="2567548" cy="2388582"/>
      </dsp:txXfrm>
    </dsp:sp>
    <dsp:sp modelId="{829B7601-372E-4F23-9CE3-068361FCADF0}">
      <dsp:nvSpPr>
        <dsp:cNvPr id="0" name=""/>
        <dsp:cNvSpPr/>
      </dsp:nvSpPr>
      <dsp:spPr>
        <a:xfrm>
          <a:off x="6752036" y="991979"/>
          <a:ext cx="3619064" cy="1372587"/>
        </a:xfrm>
        <a:prstGeom prst="rightArrow">
          <a:avLst>
            <a:gd name="adj1" fmla="val 50000"/>
            <a:gd name="adj2" fmla="val 50000"/>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254000" bIns="217898" numCol="1" spcCol="1270" anchor="ctr" anchorCtr="0">
          <a:noAutofit/>
        </a:bodyPr>
        <a:lstStyle/>
        <a:p>
          <a:pPr marL="0" lvl="0" indent="0" algn="l" defTabSz="1066800">
            <a:lnSpc>
              <a:spcPct val="90000"/>
            </a:lnSpc>
            <a:spcBef>
              <a:spcPct val="0"/>
            </a:spcBef>
            <a:spcAft>
              <a:spcPct val="35000"/>
            </a:spcAft>
            <a:buNone/>
          </a:pPr>
          <a:r>
            <a:rPr lang="tr-TR" sz="2400" b="1" kern="1200" dirty="0">
              <a:latin typeface="Muli" charset="-94"/>
            </a:rPr>
            <a:t>YETERLİK</a:t>
          </a:r>
        </a:p>
      </dsp:txBody>
      <dsp:txXfrm>
        <a:off x="6752036" y="1335126"/>
        <a:ext cx="3275917" cy="686293"/>
      </dsp:txXfrm>
    </dsp:sp>
    <dsp:sp modelId="{63AC8A51-EE25-456F-93C7-57BFBBB51821}">
      <dsp:nvSpPr>
        <dsp:cNvPr id="0" name=""/>
        <dsp:cNvSpPr/>
      </dsp:nvSpPr>
      <dsp:spPr>
        <a:xfrm>
          <a:off x="6900702" y="2183084"/>
          <a:ext cx="2605458" cy="2340129"/>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50000"/>
            </a:lnSpc>
            <a:spcBef>
              <a:spcPct val="0"/>
            </a:spcBef>
            <a:spcAft>
              <a:spcPct val="35000"/>
            </a:spcAft>
            <a:buNone/>
          </a:pPr>
          <a:r>
            <a:rPr lang="en-GB" sz="1600" kern="1200" dirty="0" err="1">
              <a:latin typeface="Cambria" pitchFamily="18" charset="0"/>
              <a:ea typeface="Cambria" pitchFamily="18" charset="0"/>
            </a:rPr>
            <a:t>Belirli</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bir</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bağlamda</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kaynaklara</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bilgi</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beceri</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ve</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tutumlar</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gibi</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dayanarak</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ve</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onları</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harekete</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geçirerek</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karmaşık</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talepleri</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karşılayabilme</a:t>
          </a:r>
          <a:r>
            <a:rPr lang="en-GB" sz="1600" kern="1200" dirty="0">
              <a:latin typeface="Cambria" pitchFamily="18" charset="0"/>
              <a:ea typeface="Cambria" pitchFamily="18" charset="0"/>
            </a:rPr>
            <a:t> </a:t>
          </a:r>
          <a:r>
            <a:rPr lang="en-GB" sz="1600" kern="1200" dirty="0" err="1">
              <a:latin typeface="Cambria" pitchFamily="18" charset="0"/>
              <a:ea typeface="Cambria" pitchFamily="18" charset="0"/>
            </a:rPr>
            <a:t>yeteneğidir</a:t>
          </a:r>
          <a:r>
            <a:rPr lang="en-GB" sz="1600" kern="1200" dirty="0">
              <a:latin typeface="Cambria" pitchFamily="18" charset="0"/>
              <a:ea typeface="Cambria" pitchFamily="18" charset="0"/>
            </a:rPr>
            <a:t>. </a:t>
          </a:r>
          <a:endParaRPr lang="tr-TR" sz="1600" kern="1200" dirty="0">
            <a:latin typeface="Cambria" pitchFamily="18" charset="0"/>
            <a:ea typeface="Cambria" pitchFamily="18" charset="0"/>
          </a:endParaRPr>
        </a:p>
      </dsp:txBody>
      <dsp:txXfrm>
        <a:off x="6900702" y="2183084"/>
        <a:ext cx="2605458" cy="23401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C48CE-9F60-4159-B407-45EC63F1CD9D}">
      <dsp:nvSpPr>
        <dsp:cNvPr id="0" name=""/>
        <dsp:cNvSpPr/>
      </dsp:nvSpPr>
      <dsp:spPr>
        <a:xfrm>
          <a:off x="5291925" y="1993051"/>
          <a:ext cx="1345552" cy="1345552"/>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Cambria" pitchFamily="18" charset="0"/>
              <a:ea typeface="Cambria" pitchFamily="18" charset="0"/>
            </a:rPr>
            <a:t>Okuduğunu Anlama</a:t>
          </a:r>
        </a:p>
      </dsp:txBody>
      <dsp:txXfrm>
        <a:off x="5488977" y="2190103"/>
        <a:ext cx="951448" cy="951448"/>
      </dsp:txXfrm>
    </dsp:sp>
    <dsp:sp modelId="{8FCC8DA3-AAEF-46E9-9C82-6119F5937210}">
      <dsp:nvSpPr>
        <dsp:cNvPr id="0" name=""/>
        <dsp:cNvSpPr/>
      </dsp:nvSpPr>
      <dsp:spPr>
        <a:xfrm rot="16200000">
          <a:off x="5758350" y="1386646"/>
          <a:ext cx="412701" cy="45748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latin typeface="Cambria" pitchFamily="18" charset="0"/>
            <a:ea typeface="Cambria" pitchFamily="18" charset="0"/>
          </a:endParaRPr>
        </a:p>
      </dsp:txBody>
      <dsp:txXfrm>
        <a:off x="5820255" y="1540048"/>
        <a:ext cx="288891" cy="274493"/>
      </dsp:txXfrm>
    </dsp:sp>
    <dsp:sp modelId="{299F1870-45B7-4E54-B9B7-8F433D159640}">
      <dsp:nvSpPr>
        <dsp:cNvPr id="0" name=""/>
        <dsp:cNvSpPr/>
      </dsp:nvSpPr>
      <dsp:spPr>
        <a:xfrm>
          <a:off x="5359202" y="3371"/>
          <a:ext cx="1210997" cy="121099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Cambria" pitchFamily="18" charset="0"/>
              <a:ea typeface="Cambria" pitchFamily="18" charset="0"/>
            </a:rPr>
            <a:t>Görseli okuyabilme</a:t>
          </a:r>
        </a:p>
      </dsp:txBody>
      <dsp:txXfrm>
        <a:off x="5536548" y="180717"/>
        <a:ext cx="856305" cy="856305"/>
      </dsp:txXfrm>
    </dsp:sp>
    <dsp:sp modelId="{4C18A06F-8B1F-40F9-9A82-027BC9D69997}">
      <dsp:nvSpPr>
        <dsp:cNvPr id="0" name=""/>
        <dsp:cNvSpPr/>
      </dsp:nvSpPr>
      <dsp:spPr>
        <a:xfrm rot="18900000">
          <a:off x="6501122" y="1694312"/>
          <a:ext cx="412701" cy="45748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latin typeface="Cambria" pitchFamily="18" charset="0"/>
            <a:ea typeface="Cambria" pitchFamily="18" charset="0"/>
          </a:endParaRPr>
        </a:p>
      </dsp:txBody>
      <dsp:txXfrm>
        <a:off x="6519254" y="1829582"/>
        <a:ext cx="288891" cy="274493"/>
      </dsp:txXfrm>
    </dsp:sp>
    <dsp:sp modelId="{CE56FBC4-2030-4A1E-9C1F-F44AB6AE1ED6}">
      <dsp:nvSpPr>
        <dsp:cNvPr id="0" name=""/>
        <dsp:cNvSpPr/>
      </dsp:nvSpPr>
      <dsp:spPr>
        <a:xfrm>
          <a:off x="6813691" y="605840"/>
          <a:ext cx="1210997" cy="121099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Cambria" pitchFamily="18" charset="0"/>
              <a:ea typeface="Cambria" pitchFamily="18" charset="0"/>
            </a:rPr>
            <a:t>Akıcı okuyabilme</a:t>
          </a:r>
        </a:p>
      </dsp:txBody>
      <dsp:txXfrm>
        <a:off x="6991037" y="783186"/>
        <a:ext cx="856305" cy="856305"/>
      </dsp:txXfrm>
    </dsp:sp>
    <dsp:sp modelId="{F6449E57-4239-437E-A7DE-6442872B8FA9}">
      <dsp:nvSpPr>
        <dsp:cNvPr id="0" name=""/>
        <dsp:cNvSpPr/>
      </dsp:nvSpPr>
      <dsp:spPr>
        <a:xfrm>
          <a:off x="6808788" y="2437084"/>
          <a:ext cx="412701" cy="457487"/>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latin typeface="Cambria" pitchFamily="18" charset="0"/>
            <a:ea typeface="Cambria" pitchFamily="18" charset="0"/>
          </a:endParaRPr>
        </a:p>
      </dsp:txBody>
      <dsp:txXfrm>
        <a:off x="6808788" y="2528581"/>
        <a:ext cx="288891" cy="274493"/>
      </dsp:txXfrm>
    </dsp:sp>
    <dsp:sp modelId="{603194E4-A8D0-4DC3-87B0-8E28CD2D1BC3}">
      <dsp:nvSpPr>
        <dsp:cNvPr id="0" name=""/>
        <dsp:cNvSpPr/>
      </dsp:nvSpPr>
      <dsp:spPr>
        <a:xfrm>
          <a:off x="7416160" y="2060329"/>
          <a:ext cx="1210997" cy="121099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Cambria" pitchFamily="18" charset="0"/>
              <a:ea typeface="Cambria" pitchFamily="18" charset="0"/>
            </a:rPr>
            <a:t>Söz varlığını zenginleştirme</a:t>
          </a:r>
        </a:p>
      </dsp:txBody>
      <dsp:txXfrm>
        <a:off x="7593506" y="2237675"/>
        <a:ext cx="856305" cy="856305"/>
      </dsp:txXfrm>
    </dsp:sp>
    <dsp:sp modelId="{D4A6664C-4D59-448E-8913-16320501C16D}">
      <dsp:nvSpPr>
        <dsp:cNvPr id="0" name=""/>
        <dsp:cNvSpPr/>
      </dsp:nvSpPr>
      <dsp:spPr>
        <a:xfrm rot="2700000">
          <a:off x="6501122" y="3179855"/>
          <a:ext cx="412701" cy="457487"/>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latin typeface="Cambria" pitchFamily="18" charset="0"/>
            <a:ea typeface="Cambria" pitchFamily="18" charset="0"/>
          </a:endParaRPr>
        </a:p>
      </dsp:txBody>
      <dsp:txXfrm>
        <a:off x="6519254" y="3227579"/>
        <a:ext cx="288891" cy="274493"/>
      </dsp:txXfrm>
    </dsp:sp>
    <dsp:sp modelId="{6E0FB480-2E81-4870-AC4E-A97008107371}">
      <dsp:nvSpPr>
        <dsp:cNvPr id="0" name=""/>
        <dsp:cNvSpPr/>
      </dsp:nvSpPr>
      <dsp:spPr>
        <a:xfrm>
          <a:off x="6813691" y="3514817"/>
          <a:ext cx="1210997" cy="1210997"/>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Cambria" pitchFamily="18" charset="0"/>
              <a:ea typeface="Cambria" pitchFamily="18" charset="0"/>
            </a:rPr>
            <a:t>Anlam kurabilme</a:t>
          </a:r>
        </a:p>
      </dsp:txBody>
      <dsp:txXfrm>
        <a:off x="6991037" y="3692163"/>
        <a:ext cx="856305" cy="856305"/>
      </dsp:txXfrm>
    </dsp:sp>
    <dsp:sp modelId="{5F8184E1-73C7-4976-9F80-1C20C51059C9}">
      <dsp:nvSpPr>
        <dsp:cNvPr id="0" name=""/>
        <dsp:cNvSpPr/>
      </dsp:nvSpPr>
      <dsp:spPr>
        <a:xfrm rot="5400000">
          <a:off x="5758350" y="3487521"/>
          <a:ext cx="412701" cy="457487"/>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latin typeface="Cambria" pitchFamily="18" charset="0"/>
            <a:ea typeface="Cambria" pitchFamily="18" charset="0"/>
          </a:endParaRPr>
        </a:p>
      </dsp:txBody>
      <dsp:txXfrm>
        <a:off x="5820255" y="3517113"/>
        <a:ext cx="288891" cy="274493"/>
      </dsp:txXfrm>
    </dsp:sp>
    <dsp:sp modelId="{CA56C829-3AB6-4A81-9D69-2C20665AAC2A}">
      <dsp:nvSpPr>
        <dsp:cNvPr id="0" name=""/>
        <dsp:cNvSpPr/>
      </dsp:nvSpPr>
      <dsp:spPr>
        <a:xfrm>
          <a:off x="5359202" y="4117286"/>
          <a:ext cx="1210997" cy="1210997"/>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Cambria" pitchFamily="18" charset="0"/>
              <a:ea typeface="Cambria" pitchFamily="18" charset="0"/>
            </a:rPr>
            <a:t>Eleştirel okuyabilme</a:t>
          </a:r>
        </a:p>
      </dsp:txBody>
      <dsp:txXfrm>
        <a:off x="5536548" y="4294632"/>
        <a:ext cx="856305" cy="856305"/>
      </dsp:txXfrm>
    </dsp:sp>
    <dsp:sp modelId="{F553E13F-F86A-459B-B445-B0F68E7EE1A4}">
      <dsp:nvSpPr>
        <dsp:cNvPr id="0" name=""/>
        <dsp:cNvSpPr/>
      </dsp:nvSpPr>
      <dsp:spPr>
        <a:xfrm rot="8100000">
          <a:off x="5015579" y="3179855"/>
          <a:ext cx="412701" cy="45748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latin typeface="Cambria" pitchFamily="18" charset="0"/>
            <a:ea typeface="Cambria" pitchFamily="18" charset="0"/>
          </a:endParaRPr>
        </a:p>
      </dsp:txBody>
      <dsp:txXfrm rot="10800000">
        <a:off x="5121257" y="3227579"/>
        <a:ext cx="288891" cy="274493"/>
      </dsp:txXfrm>
    </dsp:sp>
    <dsp:sp modelId="{61BF0D33-ECF3-4B7F-966D-F767D26E420B}">
      <dsp:nvSpPr>
        <dsp:cNvPr id="0" name=""/>
        <dsp:cNvSpPr/>
      </dsp:nvSpPr>
      <dsp:spPr>
        <a:xfrm>
          <a:off x="3904714" y="3514817"/>
          <a:ext cx="1210997" cy="121099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Cambria" pitchFamily="18" charset="0"/>
              <a:ea typeface="Cambria" pitchFamily="18" charset="0"/>
            </a:rPr>
            <a:t>Okuma kültürü edinme</a:t>
          </a:r>
        </a:p>
      </dsp:txBody>
      <dsp:txXfrm>
        <a:off x="4082060" y="3692163"/>
        <a:ext cx="856305" cy="856305"/>
      </dsp:txXfrm>
    </dsp:sp>
    <dsp:sp modelId="{AD9F1DD4-542B-4FA3-8D88-B0631B006A1E}">
      <dsp:nvSpPr>
        <dsp:cNvPr id="0" name=""/>
        <dsp:cNvSpPr/>
      </dsp:nvSpPr>
      <dsp:spPr>
        <a:xfrm rot="10800000">
          <a:off x="4707913" y="2437084"/>
          <a:ext cx="412701" cy="457487"/>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rot="10800000">
        <a:off x="4831723" y="2528581"/>
        <a:ext cx="288891" cy="274493"/>
      </dsp:txXfrm>
    </dsp:sp>
    <dsp:sp modelId="{FFA9CBBF-96D4-45F0-B33D-A7D319B1C359}">
      <dsp:nvSpPr>
        <dsp:cNvPr id="0" name=""/>
        <dsp:cNvSpPr/>
      </dsp:nvSpPr>
      <dsp:spPr>
        <a:xfrm>
          <a:off x="3302245" y="2060329"/>
          <a:ext cx="1210997" cy="121099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Cambria" pitchFamily="18" charset="0"/>
              <a:ea typeface="Cambria" pitchFamily="18" charset="0"/>
            </a:rPr>
            <a:t>Yönergelere uyabilme</a:t>
          </a:r>
        </a:p>
      </dsp:txBody>
      <dsp:txXfrm>
        <a:off x="3479591" y="2237675"/>
        <a:ext cx="856305" cy="856305"/>
      </dsp:txXfrm>
    </dsp:sp>
    <dsp:sp modelId="{2C1B2867-E371-4348-8448-2FD8573C7371}">
      <dsp:nvSpPr>
        <dsp:cNvPr id="0" name=""/>
        <dsp:cNvSpPr/>
      </dsp:nvSpPr>
      <dsp:spPr>
        <a:xfrm rot="13500000">
          <a:off x="5015579" y="1694312"/>
          <a:ext cx="412701" cy="457487"/>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latin typeface="Cambria" pitchFamily="18" charset="0"/>
            <a:ea typeface="Cambria" pitchFamily="18" charset="0"/>
          </a:endParaRPr>
        </a:p>
      </dsp:txBody>
      <dsp:txXfrm rot="10800000">
        <a:off x="5121257" y="1829582"/>
        <a:ext cx="288891" cy="274493"/>
      </dsp:txXfrm>
    </dsp:sp>
    <dsp:sp modelId="{386E1534-FF30-401D-972D-EA1B9D04E8DD}">
      <dsp:nvSpPr>
        <dsp:cNvPr id="0" name=""/>
        <dsp:cNvSpPr/>
      </dsp:nvSpPr>
      <dsp:spPr>
        <a:xfrm>
          <a:off x="3904714" y="605840"/>
          <a:ext cx="1210997" cy="121099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tr-TR" sz="1400" kern="1200" dirty="0">
              <a:latin typeface="Cambria" pitchFamily="18" charset="0"/>
              <a:ea typeface="Cambria" pitchFamily="18" charset="0"/>
            </a:rPr>
            <a:t>Dilbilgisi ve İmla</a:t>
          </a:r>
        </a:p>
      </dsp:txBody>
      <dsp:txXfrm>
        <a:off x="4082060" y="783186"/>
        <a:ext cx="856305" cy="8563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C48CE-9F60-4159-B407-45EC63F1CD9D}">
      <dsp:nvSpPr>
        <dsp:cNvPr id="0" name=""/>
        <dsp:cNvSpPr/>
      </dsp:nvSpPr>
      <dsp:spPr>
        <a:xfrm>
          <a:off x="3530948" y="1954628"/>
          <a:ext cx="1393388" cy="1393388"/>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Sayısal Beceriler</a:t>
          </a:r>
        </a:p>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Matematik</a:t>
          </a:r>
        </a:p>
      </dsp:txBody>
      <dsp:txXfrm>
        <a:off x="3735005" y="2158685"/>
        <a:ext cx="985274" cy="985274"/>
      </dsp:txXfrm>
    </dsp:sp>
    <dsp:sp modelId="{7A03E737-E911-4DB0-8582-3F900CE0ED7C}">
      <dsp:nvSpPr>
        <dsp:cNvPr id="0" name=""/>
        <dsp:cNvSpPr/>
      </dsp:nvSpPr>
      <dsp:spPr>
        <a:xfrm rot="16200000">
          <a:off x="4079793" y="1447160"/>
          <a:ext cx="295699" cy="47375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latin typeface="Cambria" pitchFamily="18" charset="0"/>
            <a:ea typeface="Cambria" pitchFamily="18" charset="0"/>
          </a:endParaRPr>
        </a:p>
      </dsp:txBody>
      <dsp:txXfrm>
        <a:off x="4124148" y="1586265"/>
        <a:ext cx="206989" cy="284251"/>
      </dsp:txXfrm>
    </dsp:sp>
    <dsp:sp modelId="{2C5C2A42-69F9-4E22-87D6-86C066A73629}">
      <dsp:nvSpPr>
        <dsp:cNvPr id="0" name=""/>
        <dsp:cNvSpPr/>
      </dsp:nvSpPr>
      <dsp:spPr>
        <a:xfrm>
          <a:off x="3530948" y="3317"/>
          <a:ext cx="1393388" cy="1393388"/>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Problem çözme</a:t>
          </a:r>
        </a:p>
      </dsp:txBody>
      <dsp:txXfrm>
        <a:off x="3735005" y="207374"/>
        <a:ext cx="985274" cy="985274"/>
      </dsp:txXfrm>
    </dsp:sp>
    <dsp:sp modelId="{B74B9641-DC40-4687-8790-AEBD7810F3C0}">
      <dsp:nvSpPr>
        <dsp:cNvPr id="0" name=""/>
        <dsp:cNvSpPr/>
      </dsp:nvSpPr>
      <dsp:spPr>
        <a:xfrm rot="19800000">
          <a:off x="4917488" y="1930803"/>
          <a:ext cx="295699" cy="473751"/>
        </a:xfrm>
        <a:prstGeom prst="rightArrow">
          <a:avLst>
            <a:gd name="adj1" fmla="val 60000"/>
            <a:gd name="adj2" fmla="val 50000"/>
          </a:avLst>
        </a:prstGeom>
        <a:solidFill>
          <a:schemeClr val="accent4">
            <a:hueOff val="1960178"/>
            <a:satOff val="-8155"/>
            <a:lumOff val="1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latin typeface="Cambria" pitchFamily="18" charset="0"/>
            <a:ea typeface="Cambria" pitchFamily="18" charset="0"/>
          </a:endParaRPr>
        </a:p>
      </dsp:txBody>
      <dsp:txXfrm>
        <a:off x="4923430" y="2047731"/>
        <a:ext cx="206989" cy="284251"/>
      </dsp:txXfrm>
    </dsp:sp>
    <dsp:sp modelId="{B147E9B6-1D67-4B1D-892D-FFDB6FA48AF8}">
      <dsp:nvSpPr>
        <dsp:cNvPr id="0" name=""/>
        <dsp:cNvSpPr/>
      </dsp:nvSpPr>
      <dsp:spPr>
        <a:xfrm>
          <a:off x="5220834" y="978973"/>
          <a:ext cx="1393388" cy="1393388"/>
        </a:xfrm>
        <a:prstGeom prst="ellipse">
          <a:avLst/>
        </a:prstGeom>
        <a:solidFill>
          <a:schemeClr val="accent4">
            <a:hueOff val="1960178"/>
            <a:satOff val="-8155"/>
            <a:lumOff val="1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İlişkilendirme</a:t>
          </a:r>
        </a:p>
      </dsp:txBody>
      <dsp:txXfrm>
        <a:off x="5424891" y="1183030"/>
        <a:ext cx="985274" cy="985274"/>
      </dsp:txXfrm>
    </dsp:sp>
    <dsp:sp modelId="{E068CA92-8465-460D-9E69-6F2E3BC3860B}">
      <dsp:nvSpPr>
        <dsp:cNvPr id="0" name=""/>
        <dsp:cNvSpPr/>
      </dsp:nvSpPr>
      <dsp:spPr>
        <a:xfrm rot="1800000">
          <a:off x="4917488" y="2898090"/>
          <a:ext cx="295699" cy="473751"/>
        </a:xfrm>
        <a:prstGeom prst="rightArrow">
          <a:avLst>
            <a:gd name="adj1" fmla="val 60000"/>
            <a:gd name="adj2" fmla="val 50000"/>
          </a:avLst>
        </a:prstGeom>
        <a:solidFill>
          <a:schemeClr val="accent4">
            <a:hueOff val="3920356"/>
            <a:satOff val="-16311"/>
            <a:lumOff val="384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latin typeface="Cambria" pitchFamily="18" charset="0"/>
            <a:ea typeface="Cambria" pitchFamily="18" charset="0"/>
          </a:endParaRPr>
        </a:p>
      </dsp:txBody>
      <dsp:txXfrm>
        <a:off x="4923430" y="2970663"/>
        <a:ext cx="206989" cy="284251"/>
      </dsp:txXfrm>
    </dsp:sp>
    <dsp:sp modelId="{89D5A497-89FB-411D-8DDA-A7F15E941846}">
      <dsp:nvSpPr>
        <dsp:cNvPr id="0" name=""/>
        <dsp:cNvSpPr/>
      </dsp:nvSpPr>
      <dsp:spPr>
        <a:xfrm>
          <a:off x="5220834" y="2930284"/>
          <a:ext cx="1393388" cy="1393388"/>
        </a:xfrm>
        <a:prstGeom prst="ellipse">
          <a:avLst/>
        </a:prstGeom>
        <a:solidFill>
          <a:schemeClr val="accent4">
            <a:hueOff val="3920356"/>
            <a:satOff val="-16311"/>
            <a:lumOff val="3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Akıl yürütme</a:t>
          </a:r>
        </a:p>
      </dsp:txBody>
      <dsp:txXfrm>
        <a:off x="5424891" y="3134341"/>
        <a:ext cx="985274" cy="985274"/>
      </dsp:txXfrm>
    </dsp:sp>
    <dsp:sp modelId="{08032288-7A6E-47F4-B646-F824CB77C625}">
      <dsp:nvSpPr>
        <dsp:cNvPr id="0" name=""/>
        <dsp:cNvSpPr/>
      </dsp:nvSpPr>
      <dsp:spPr>
        <a:xfrm rot="5400000">
          <a:off x="4079793" y="3381733"/>
          <a:ext cx="295699" cy="473751"/>
        </a:xfrm>
        <a:prstGeom prst="rightArrow">
          <a:avLst>
            <a:gd name="adj1" fmla="val 60000"/>
            <a:gd name="adj2" fmla="val 50000"/>
          </a:avLst>
        </a:prstGeom>
        <a:solidFill>
          <a:schemeClr val="accent4">
            <a:hueOff val="5880535"/>
            <a:satOff val="-24466"/>
            <a:lumOff val="5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latin typeface="Cambria" pitchFamily="18" charset="0"/>
            <a:ea typeface="Cambria" pitchFamily="18" charset="0"/>
          </a:endParaRPr>
        </a:p>
      </dsp:txBody>
      <dsp:txXfrm>
        <a:off x="4124148" y="3432128"/>
        <a:ext cx="206989" cy="284251"/>
      </dsp:txXfrm>
    </dsp:sp>
    <dsp:sp modelId="{71D7445D-38B8-4B70-9F8B-9B4DB2D17864}">
      <dsp:nvSpPr>
        <dsp:cNvPr id="0" name=""/>
        <dsp:cNvSpPr/>
      </dsp:nvSpPr>
      <dsp:spPr>
        <a:xfrm>
          <a:off x="3530948" y="3905940"/>
          <a:ext cx="1393388" cy="1393388"/>
        </a:xfrm>
        <a:prstGeom prst="ellipse">
          <a:avLst/>
        </a:prstGeom>
        <a:solidFill>
          <a:schemeClr val="accent4">
            <a:hueOff val="5880535"/>
            <a:satOff val="-24466"/>
            <a:lumOff val="5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İletişim ve modelleme</a:t>
          </a:r>
        </a:p>
      </dsp:txBody>
      <dsp:txXfrm>
        <a:off x="3735005" y="4109997"/>
        <a:ext cx="985274" cy="985274"/>
      </dsp:txXfrm>
    </dsp:sp>
    <dsp:sp modelId="{6421E536-505E-4B43-A5FB-D7E1E9B78ACB}">
      <dsp:nvSpPr>
        <dsp:cNvPr id="0" name=""/>
        <dsp:cNvSpPr/>
      </dsp:nvSpPr>
      <dsp:spPr>
        <a:xfrm rot="9000000">
          <a:off x="3242098" y="2898090"/>
          <a:ext cx="295699" cy="473751"/>
        </a:xfrm>
        <a:prstGeom prst="rightArrow">
          <a:avLst>
            <a:gd name="adj1" fmla="val 60000"/>
            <a:gd name="adj2" fmla="val 50000"/>
          </a:avLst>
        </a:prstGeom>
        <a:solidFill>
          <a:schemeClr val="accent4">
            <a:hueOff val="7840713"/>
            <a:satOff val="-32622"/>
            <a:lumOff val="768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latin typeface="Cambria" pitchFamily="18" charset="0"/>
            <a:ea typeface="Cambria" pitchFamily="18" charset="0"/>
          </a:endParaRPr>
        </a:p>
      </dsp:txBody>
      <dsp:txXfrm rot="10800000">
        <a:off x="3324866" y="2970663"/>
        <a:ext cx="206989" cy="284251"/>
      </dsp:txXfrm>
    </dsp:sp>
    <dsp:sp modelId="{B65D0C8C-D3CC-4317-9D6C-7A02169C0781}">
      <dsp:nvSpPr>
        <dsp:cNvPr id="0" name=""/>
        <dsp:cNvSpPr/>
      </dsp:nvSpPr>
      <dsp:spPr>
        <a:xfrm>
          <a:off x="1841063" y="2930284"/>
          <a:ext cx="1393388" cy="1393388"/>
        </a:xfrm>
        <a:prstGeom prst="ellipse">
          <a:avLst/>
        </a:prstGeom>
        <a:solidFill>
          <a:schemeClr val="accent4">
            <a:hueOff val="7840713"/>
            <a:satOff val="-32622"/>
            <a:lumOff val="768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Tahmin ve Strateji oluşturabilme</a:t>
          </a:r>
        </a:p>
      </dsp:txBody>
      <dsp:txXfrm>
        <a:off x="2045120" y="3134341"/>
        <a:ext cx="985274" cy="985274"/>
      </dsp:txXfrm>
    </dsp:sp>
    <dsp:sp modelId="{2CEFC99C-1CA3-4B8B-B262-33997EE81AD9}">
      <dsp:nvSpPr>
        <dsp:cNvPr id="0" name=""/>
        <dsp:cNvSpPr/>
      </dsp:nvSpPr>
      <dsp:spPr>
        <a:xfrm rot="12600000">
          <a:off x="3242098" y="1930803"/>
          <a:ext cx="295699" cy="473751"/>
        </a:xfrm>
        <a:prstGeom prst="rightArrow">
          <a:avLst>
            <a:gd name="adj1" fmla="val 60000"/>
            <a:gd name="adj2" fmla="val 50000"/>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rot="10800000">
        <a:off x="3324866" y="2047731"/>
        <a:ext cx="206989" cy="284251"/>
      </dsp:txXfrm>
    </dsp:sp>
    <dsp:sp modelId="{AA7EBBDA-5ECA-45E5-98B2-6E9BECC3FB22}">
      <dsp:nvSpPr>
        <dsp:cNvPr id="0" name=""/>
        <dsp:cNvSpPr/>
      </dsp:nvSpPr>
      <dsp:spPr>
        <a:xfrm>
          <a:off x="1841063" y="978973"/>
          <a:ext cx="1393388" cy="1393388"/>
        </a:xfrm>
        <a:prstGeom prst="ellipse">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Yönergelere uyma</a:t>
          </a:r>
        </a:p>
      </dsp:txBody>
      <dsp:txXfrm>
        <a:off x="2045120" y="1183030"/>
        <a:ext cx="985274" cy="9852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C48CE-9F60-4159-B407-45EC63F1CD9D}">
      <dsp:nvSpPr>
        <dsp:cNvPr id="0" name=""/>
        <dsp:cNvSpPr/>
      </dsp:nvSpPr>
      <dsp:spPr>
        <a:xfrm>
          <a:off x="3456871" y="1978375"/>
          <a:ext cx="1410387" cy="141038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Sayısal Beceriler</a:t>
          </a:r>
        </a:p>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Fen Bilimleri</a:t>
          </a:r>
        </a:p>
      </dsp:txBody>
      <dsp:txXfrm>
        <a:off x="3663417" y="2184921"/>
        <a:ext cx="997295" cy="997295"/>
      </dsp:txXfrm>
    </dsp:sp>
    <dsp:sp modelId="{7A03E737-E911-4DB0-8582-3F900CE0ED7C}">
      <dsp:nvSpPr>
        <dsp:cNvPr id="0" name=""/>
        <dsp:cNvSpPr/>
      </dsp:nvSpPr>
      <dsp:spPr>
        <a:xfrm rot="16200000">
          <a:off x="4012164" y="1464262"/>
          <a:ext cx="299802" cy="47953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latin typeface="Cambria" pitchFamily="18" charset="0"/>
            <a:ea typeface="Cambria" pitchFamily="18" charset="0"/>
          </a:endParaRPr>
        </a:p>
      </dsp:txBody>
      <dsp:txXfrm>
        <a:off x="4057135" y="1605139"/>
        <a:ext cx="209861" cy="287719"/>
      </dsp:txXfrm>
    </dsp:sp>
    <dsp:sp modelId="{2C5C2A42-69F9-4E22-87D6-86C066A73629}">
      <dsp:nvSpPr>
        <dsp:cNvPr id="0" name=""/>
        <dsp:cNvSpPr/>
      </dsp:nvSpPr>
      <dsp:spPr>
        <a:xfrm>
          <a:off x="3456871" y="2322"/>
          <a:ext cx="1410387" cy="141038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Bilimsel süreç becerileri</a:t>
          </a:r>
        </a:p>
      </dsp:txBody>
      <dsp:txXfrm>
        <a:off x="3663417" y="208868"/>
        <a:ext cx="997295" cy="997295"/>
      </dsp:txXfrm>
    </dsp:sp>
    <dsp:sp modelId="{0AEA9B60-E364-48DD-BD0E-EEF4E1B9DD26}">
      <dsp:nvSpPr>
        <dsp:cNvPr id="0" name=""/>
        <dsp:cNvSpPr/>
      </dsp:nvSpPr>
      <dsp:spPr>
        <a:xfrm>
          <a:off x="4991705" y="2443803"/>
          <a:ext cx="299802" cy="479531"/>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a:off x="4991705" y="2539709"/>
        <a:ext cx="209861" cy="287719"/>
      </dsp:txXfrm>
    </dsp:sp>
    <dsp:sp modelId="{07CC8303-9407-4834-8DC0-13393B728533}">
      <dsp:nvSpPr>
        <dsp:cNvPr id="0" name=""/>
        <dsp:cNvSpPr/>
      </dsp:nvSpPr>
      <dsp:spPr>
        <a:xfrm>
          <a:off x="5432924" y="1978375"/>
          <a:ext cx="1410387" cy="141038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Yönergelere uyma</a:t>
          </a:r>
        </a:p>
      </dsp:txBody>
      <dsp:txXfrm>
        <a:off x="5639470" y="2184921"/>
        <a:ext cx="997295" cy="997295"/>
      </dsp:txXfrm>
    </dsp:sp>
    <dsp:sp modelId="{7047FDD6-2D52-4FF3-8CFB-9B8E70E0232D}">
      <dsp:nvSpPr>
        <dsp:cNvPr id="0" name=""/>
        <dsp:cNvSpPr/>
      </dsp:nvSpPr>
      <dsp:spPr>
        <a:xfrm rot="5400000">
          <a:off x="4012164" y="3423345"/>
          <a:ext cx="299802" cy="479531"/>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a:off x="4057135" y="3474281"/>
        <a:ext cx="209861" cy="287719"/>
      </dsp:txXfrm>
    </dsp:sp>
    <dsp:sp modelId="{377330AF-D1D3-4D2E-AA5A-BC39DD367605}">
      <dsp:nvSpPr>
        <dsp:cNvPr id="0" name=""/>
        <dsp:cNvSpPr/>
      </dsp:nvSpPr>
      <dsp:spPr>
        <a:xfrm>
          <a:off x="3456871" y="3954428"/>
          <a:ext cx="1410387" cy="141038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Mühendislik ve tasarım becerileri</a:t>
          </a:r>
        </a:p>
      </dsp:txBody>
      <dsp:txXfrm>
        <a:off x="3663417" y="4160974"/>
        <a:ext cx="997295" cy="997295"/>
      </dsp:txXfrm>
    </dsp:sp>
    <dsp:sp modelId="{CA7378EB-FBD5-4C53-8075-FDFD0B48A361}">
      <dsp:nvSpPr>
        <dsp:cNvPr id="0" name=""/>
        <dsp:cNvSpPr/>
      </dsp:nvSpPr>
      <dsp:spPr>
        <a:xfrm rot="10800000">
          <a:off x="3032622" y="2443803"/>
          <a:ext cx="299802" cy="479531"/>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tr-TR" sz="1600" kern="1200"/>
        </a:p>
      </dsp:txBody>
      <dsp:txXfrm rot="10800000">
        <a:off x="3122563" y="2539709"/>
        <a:ext cx="209861" cy="287719"/>
      </dsp:txXfrm>
    </dsp:sp>
    <dsp:sp modelId="{60BF74F2-D95D-4BB8-A563-7DB9F674BAA1}">
      <dsp:nvSpPr>
        <dsp:cNvPr id="0" name=""/>
        <dsp:cNvSpPr/>
      </dsp:nvSpPr>
      <dsp:spPr>
        <a:xfrm>
          <a:off x="1480818" y="1978375"/>
          <a:ext cx="1410387" cy="1410387"/>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Cambria" pitchFamily="18" charset="0"/>
              <a:ea typeface="Cambria" pitchFamily="18" charset="0"/>
            </a:rPr>
            <a:t>Yaşamsal beceriler</a:t>
          </a:r>
        </a:p>
      </dsp:txBody>
      <dsp:txXfrm>
        <a:off x="1687364" y="2184921"/>
        <a:ext cx="997295" cy="9972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B366FC-EE7C-4039-8520-FE96F446C72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63B7F475-1F04-4EF1-B5CA-0B2B29D5C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778D4CC-DCBE-42C9-AE74-F1A433F813E9}"/>
              </a:ext>
            </a:extLst>
          </p:cNvPr>
          <p:cNvSpPr>
            <a:spLocks noGrp="1"/>
          </p:cNvSpPr>
          <p:nvPr>
            <p:ph type="dt" sz="half" idx="10"/>
          </p:nvPr>
        </p:nvSpPr>
        <p:spPr/>
        <p:txBody>
          <a:bodyPr/>
          <a:lstStyle/>
          <a:p>
            <a:fld id="{BB538314-6AD0-4DE6-8D50-FEC5E43479BC}" type="datetimeFigureOut">
              <a:rPr lang="tr-TR" smtClean="0"/>
              <a:t>13.04.2021</a:t>
            </a:fld>
            <a:endParaRPr lang="tr-TR"/>
          </a:p>
        </p:txBody>
      </p:sp>
      <p:sp>
        <p:nvSpPr>
          <p:cNvPr id="5" name="Alt Bilgi Yer Tutucusu 4">
            <a:extLst>
              <a:ext uri="{FF2B5EF4-FFF2-40B4-BE49-F238E27FC236}">
                <a16:creationId xmlns:a16="http://schemas.microsoft.com/office/drawing/2014/main" id="{88387D5A-3AE5-4125-AC70-680CE311937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9075841-D7AC-43C8-87E1-E9398A0F0418}"/>
              </a:ext>
            </a:extLst>
          </p:cNvPr>
          <p:cNvSpPr>
            <a:spLocks noGrp="1"/>
          </p:cNvSpPr>
          <p:nvPr>
            <p:ph type="sldNum" sz="quarter" idx="12"/>
          </p:nvPr>
        </p:nvSpPr>
        <p:spPr/>
        <p:txBody>
          <a:bodyPr/>
          <a:lstStyle/>
          <a:p>
            <a:fld id="{4646E38E-C3ED-4CA7-BFE0-0C2AE03AFB37}" type="slidenum">
              <a:rPr lang="tr-TR" smtClean="0"/>
              <a:t>‹#›</a:t>
            </a:fld>
            <a:endParaRPr lang="tr-TR"/>
          </a:p>
        </p:txBody>
      </p:sp>
    </p:spTree>
    <p:extLst>
      <p:ext uri="{BB962C8B-B14F-4D97-AF65-F5344CB8AC3E}">
        <p14:creationId xmlns:p14="http://schemas.microsoft.com/office/powerpoint/2010/main" val="351005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80A947-97D4-418B-989C-25B58AF2E8F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BCAA624-8C55-4726-9B12-3F8EB8E7E68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66A292C-ED43-4BF0-AD02-487F5E82C7E9}"/>
              </a:ext>
            </a:extLst>
          </p:cNvPr>
          <p:cNvSpPr>
            <a:spLocks noGrp="1"/>
          </p:cNvSpPr>
          <p:nvPr>
            <p:ph type="dt" sz="half" idx="10"/>
          </p:nvPr>
        </p:nvSpPr>
        <p:spPr/>
        <p:txBody>
          <a:bodyPr/>
          <a:lstStyle/>
          <a:p>
            <a:fld id="{BB538314-6AD0-4DE6-8D50-FEC5E43479BC}" type="datetimeFigureOut">
              <a:rPr lang="tr-TR" smtClean="0"/>
              <a:t>13.04.2021</a:t>
            </a:fld>
            <a:endParaRPr lang="tr-TR"/>
          </a:p>
        </p:txBody>
      </p:sp>
      <p:sp>
        <p:nvSpPr>
          <p:cNvPr id="5" name="Alt Bilgi Yer Tutucusu 4">
            <a:extLst>
              <a:ext uri="{FF2B5EF4-FFF2-40B4-BE49-F238E27FC236}">
                <a16:creationId xmlns:a16="http://schemas.microsoft.com/office/drawing/2014/main" id="{FC9ECE86-9093-480F-8129-FF956C4CC0F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CBAE324-5415-41C2-A0F0-BB2893519B87}"/>
              </a:ext>
            </a:extLst>
          </p:cNvPr>
          <p:cNvSpPr>
            <a:spLocks noGrp="1"/>
          </p:cNvSpPr>
          <p:nvPr>
            <p:ph type="sldNum" sz="quarter" idx="12"/>
          </p:nvPr>
        </p:nvSpPr>
        <p:spPr/>
        <p:txBody>
          <a:bodyPr/>
          <a:lstStyle/>
          <a:p>
            <a:fld id="{4646E38E-C3ED-4CA7-BFE0-0C2AE03AFB37}" type="slidenum">
              <a:rPr lang="tr-TR" smtClean="0"/>
              <a:t>‹#›</a:t>
            </a:fld>
            <a:endParaRPr lang="tr-TR"/>
          </a:p>
        </p:txBody>
      </p:sp>
    </p:spTree>
    <p:extLst>
      <p:ext uri="{BB962C8B-B14F-4D97-AF65-F5344CB8AC3E}">
        <p14:creationId xmlns:p14="http://schemas.microsoft.com/office/powerpoint/2010/main" val="2281650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FAABC62-07C1-4E15-B752-C8AB4C9FE8F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69AACF10-33A9-449A-A897-7CCE0C79C41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48171C3-F64D-4917-9D8B-9CE9DA54FD3B}"/>
              </a:ext>
            </a:extLst>
          </p:cNvPr>
          <p:cNvSpPr>
            <a:spLocks noGrp="1"/>
          </p:cNvSpPr>
          <p:nvPr>
            <p:ph type="dt" sz="half" idx="10"/>
          </p:nvPr>
        </p:nvSpPr>
        <p:spPr/>
        <p:txBody>
          <a:bodyPr/>
          <a:lstStyle/>
          <a:p>
            <a:fld id="{BB538314-6AD0-4DE6-8D50-FEC5E43479BC}" type="datetimeFigureOut">
              <a:rPr lang="tr-TR" smtClean="0"/>
              <a:t>13.04.2021</a:t>
            </a:fld>
            <a:endParaRPr lang="tr-TR"/>
          </a:p>
        </p:txBody>
      </p:sp>
      <p:sp>
        <p:nvSpPr>
          <p:cNvPr id="5" name="Alt Bilgi Yer Tutucusu 4">
            <a:extLst>
              <a:ext uri="{FF2B5EF4-FFF2-40B4-BE49-F238E27FC236}">
                <a16:creationId xmlns:a16="http://schemas.microsoft.com/office/drawing/2014/main" id="{0306230F-E254-4110-9902-0877EB4C963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D0ADEBB-E27B-479F-BCFD-FABD6E64F761}"/>
              </a:ext>
            </a:extLst>
          </p:cNvPr>
          <p:cNvSpPr>
            <a:spLocks noGrp="1"/>
          </p:cNvSpPr>
          <p:nvPr>
            <p:ph type="sldNum" sz="quarter" idx="12"/>
          </p:nvPr>
        </p:nvSpPr>
        <p:spPr/>
        <p:txBody>
          <a:bodyPr/>
          <a:lstStyle/>
          <a:p>
            <a:fld id="{4646E38E-C3ED-4CA7-BFE0-0C2AE03AFB37}" type="slidenum">
              <a:rPr lang="tr-TR" smtClean="0"/>
              <a:t>‹#›</a:t>
            </a:fld>
            <a:endParaRPr lang="tr-TR"/>
          </a:p>
        </p:txBody>
      </p:sp>
    </p:spTree>
    <p:extLst>
      <p:ext uri="{BB962C8B-B14F-4D97-AF65-F5344CB8AC3E}">
        <p14:creationId xmlns:p14="http://schemas.microsoft.com/office/powerpoint/2010/main" val="42322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74DC71-8BCC-48CC-8CBF-BA698240882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84FF9F3-FA66-43F3-A223-F6C34CCEA80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61F99E-307A-4133-A04B-DF63871FBDD9}"/>
              </a:ext>
            </a:extLst>
          </p:cNvPr>
          <p:cNvSpPr>
            <a:spLocks noGrp="1"/>
          </p:cNvSpPr>
          <p:nvPr>
            <p:ph type="dt" sz="half" idx="10"/>
          </p:nvPr>
        </p:nvSpPr>
        <p:spPr/>
        <p:txBody>
          <a:bodyPr/>
          <a:lstStyle/>
          <a:p>
            <a:fld id="{BB538314-6AD0-4DE6-8D50-FEC5E43479BC}" type="datetimeFigureOut">
              <a:rPr lang="tr-TR" smtClean="0"/>
              <a:t>13.04.2021</a:t>
            </a:fld>
            <a:endParaRPr lang="tr-TR"/>
          </a:p>
        </p:txBody>
      </p:sp>
      <p:sp>
        <p:nvSpPr>
          <p:cNvPr id="5" name="Alt Bilgi Yer Tutucusu 4">
            <a:extLst>
              <a:ext uri="{FF2B5EF4-FFF2-40B4-BE49-F238E27FC236}">
                <a16:creationId xmlns:a16="http://schemas.microsoft.com/office/drawing/2014/main" id="{83A284B4-36DA-421B-9CB0-BB312D6B7B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6B6446-2BA6-49FA-A378-95D22AE1B849}"/>
              </a:ext>
            </a:extLst>
          </p:cNvPr>
          <p:cNvSpPr>
            <a:spLocks noGrp="1"/>
          </p:cNvSpPr>
          <p:nvPr>
            <p:ph type="sldNum" sz="quarter" idx="12"/>
          </p:nvPr>
        </p:nvSpPr>
        <p:spPr/>
        <p:txBody>
          <a:bodyPr/>
          <a:lstStyle/>
          <a:p>
            <a:fld id="{4646E38E-C3ED-4CA7-BFE0-0C2AE03AFB37}" type="slidenum">
              <a:rPr lang="tr-TR" smtClean="0"/>
              <a:t>‹#›</a:t>
            </a:fld>
            <a:endParaRPr lang="tr-TR"/>
          </a:p>
        </p:txBody>
      </p:sp>
    </p:spTree>
    <p:extLst>
      <p:ext uri="{BB962C8B-B14F-4D97-AF65-F5344CB8AC3E}">
        <p14:creationId xmlns:p14="http://schemas.microsoft.com/office/powerpoint/2010/main" val="231699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0B11A8E-B47E-4CD6-B95C-8ED9601B613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DA5E8A38-50A5-4D98-8059-18E2EF333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05A613C-B515-46A3-B579-817AB0E51FA3}"/>
              </a:ext>
            </a:extLst>
          </p:cNvPr>
          <p:cNvSpPr>
            <a:spLocks noGrp="1"/>
          </p:cNvSpPr>
          <p:nvPr>
            <p:ph type="dt" sz="half" idx="10"/>
          </p:nvPr>
        </p:nvSpPr>
        <p:spPr/>
        <p:txBody>
          <a:bodyPr/>
          <a:lstStyle/>
          <a:p>
            <a:fld id="{BB538314-6AD0-4DE6-8D50-FEC5E43479BC}" type="datetimeFigureOut">
              <a:rPr lang="tr-TR" smtClean="0"/>
              <a:t>13.04.2021</a:t>
            </a:fld>
            <a:endParaRPr lang="tr-TR"/>
          </a:p>
        </p:txBody>
      </p:sp>
      <p:sp>
        <p:nvSpPr>
          <p:cNvPr id="5" name="Alt Bilgi Yer Tutucusu 4">
            <a:extLst>
              <a:ext uri="{FF2B5EF4-FFF2-40B4-BE49-F238E27FC236}">
                <a16:creationId xmlns:a16="http://schemas.microsoft.com/office/drawing/2014/main" id="{A30FD712-DDB3-4DB6-A8D2-B6F2A60570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330F8BB-9A38-40D4-9574-4BDE8EAC5C3B}"/>
              </a:ext>
            </a:extLst>
          </p:cNvPr>
          <p:cNvSpPr>
            <a:spLocks noGrp="1"/>
          </p:cNvSpPr>
          <p:nvPr>
            <p:ph type="sldNum" sz="quarter" idx="12"/>
          </p:nvPr>
        </p:nvSpPr>
        <p:spPr/>
        <p:txBody>
          <a:bodyPr/>
          <a:lstStyle/>
          <a:p>
            <a:fld id="{4646E38E-C3ED-4CA7-BFE0-0C2AE03AFB37}" type="slidenum">
              <a:rPr lang="tr-TR" smtClean="0"/>
              <a:t>‹#›</a:t>
            </a:fld>
            <a:endParaRPr lang="tr-TR"/>
          </a:p>
        </p:txBody>
      </p:sp>
    </p:spTree>
    <p:extLst>
      <p:ext uri="{BB962C8B-B14F-4D97-AF65-F5344CB8AC3E}">
        <p14:creationId xmlns:p14="http://schemas.microsoft.com/office/powerpoint/2010/main" val="397974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031820-0AC8-4566-B5E9-F99B53AC4C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C824F00-F634-416B-9E22-E6FA4115EFA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71640AC-0A79-4A1A-9536-7E8767B6CBE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A2CC404-52DE-4876-A3E0-3A4BF9298F70}"/>
              </a:ext>
            </a:extLst>
          </p:cNvPr>
          <p:cNvSpPr>
            <a:spLocks noGrp="1"/>
          </p:cNvSpPr>
          <p:nvPr>
            <p:ph type="dt" sz="half" idx="10"/>
          </p:nvPr>
        </p:nvSpPr>
        <p:spPr/>
        <p:txBody>
          <a:bodyPr/>
          <a:lstStyle/>
          <a:p>
            <a:fld id="{BB538314-6AD0-4DE6-8D50-FEC5E43479BC}" type="datetimeFigureOut">
              <a:rPr lang="tr-TR" smtClean="0"/>
              <a:t>13.04.2021</a:t>
            </a:fld>
            <a:endParaRPr lang="tr-TR"/>
          </a:p>
        </p:txBody>
      </p:sp>
      <p:sp>
        <p:nvSpPr>
          <p:cNvPr id="6" name="Alt Bilgi Yer Tutucusu 5">
            <a:extLst>
              <a:ext uri="{FF2B5EF4-FFF2-40B4-BE49-F238E27FC236}">
                <a16:creationId xmlns:a16="http://schemas.microsoft.com/office/drawing/2014/main" id="{31C4F253-B70D-48E1-BE7C-3E5662BE381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F4042B6-9D1B-4410-8B77-974D7436C8E6}"/>
              </a:ext>
            </a:extLst>
          </p:cNvPr>
          <p:cNvSpPr>
            <a:spLocks noGrp="1"/>
          </p:cNvSpPr>
          <p:nvPr>
            <p:ph type="sldNum" sz="quarter" idx="12"/>
          </p:nvPr>
        </p:nvSpPr>
        <p:spPr/>
        <p:txBody>
          <a:bodyPr/>
          <a:lstStyle/>
          <a:p>
            <a:fld id="{4646E38E-C3ED-4CA7-BFE0-0C2AE03AFB37}" type="slidenum">
              <a:rPr lang="tr-TR" smtClean="0"/>
              <a:t>‹#›</a:t>
            </a:fld>
            <a:endParaRPr lang="tr-TR"/>
          </a:p>
        </p:txBody>
      </p:sp>
    </p:spTree>
    <p:extLst>
      <p:ext uri="{BB962C8B-B14F-4D97-AF65-F5344CB8AC3E}">
        <p14:creationId xmlns:p14="http://schemas.microsoft.com/office/powerpoint/2010/main" val="180535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83E1F7-85AF-48F9-BFD8-A57DFB1CC22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1BD890D-68AA-4FB0-97D8-A9D4B9BAA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5EA8246-AFB7-4E40-AC2E-EE63E426739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9A2F963-0552-4417-943B-781730DC23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6C38A99-1771-42B8-AFC1-206106F637A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C9E3050-DD37-4EE5-BFD9-7A70DFA92E78}"/>
              </a:ext>
            </a:extLst>
          </p:cNvPr>
          <p:cNvSpPr>
            <a:spLocks noGrp="1"/>
          </p:cNvSpPr>
          <p:nvPr>
            <p:ph type="dt" sz="half" idx="10"/>
          </p:nvPr>
        </p:nvSpPr>
        <p:spPr/>
        <p:txBody>
          <a:bodyPr/>
          <a:lstStyle/>
          <a:p>
            <a:fld id="{BB538314-6AD0-4DE6-8D50-FEC5E43479BC}" type="datetimeFigureOut">
              <a:rPr lang="tr-TR" smtClean="0"/>
              <a:t>13.04.2021</a:t>
            </a:fld>
            <a:endParaRPr lang="tr-TR"/>
          </a:p>
        </p:txBody>
      </p:sp>
      <p:sp>
        <p:nvSpPr>
          <p:cNvPr id="8" name="Alt Bilgi Yer Tutucusu 7">
            <a:extLst>
              <a:ext uri="{FF2B5EF4-FFF2-40B4-BE49-F238E27FC236}">
                <a16:creationId xmlns:a16="http://schemas.microsoft.com/office/drawing/2014/main" id="{F6C9267C-659D-4A02-98DE-4FA4BB7D56B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24DD454B-C5CF-46D2-93B4-AD4ACCF8175C}"/>
              </a:ext>
            </a:extLst>
          </p:cNvPr>
          <p:cNvSpPr>
            <a:spLocks noGrp="1"/>
          </p:cNvSpPr>
          <p:nvPr>
            <p:ph type="sldNum" sz="quarter" idx="12"/>
          </p:nvPr>
        </p:nvSpPr>
        <p:spPr/>
        <p:txBody>
          <a:bodyPr/>
          <a:lstStyle/>
          <a:p>
            <a:fld id="{4646E38E-C3ED-4CA7-BFE0-0C2AE03AFB37}" type="slidenum">
              <a:rPr lang="tr-TR" smtClean="0"/>
              <a:t>‹#›</a:t>
            </a:fld>
            <a:endParaRPr lang="tr-TR"/>
          </a:p>
        </p:txBody>
      </p:sp>
    </p:spTree>
    <p:extLst>
      <p:ext uri="{BB962C8B-B14F-4D97-AF65-F5344CB8AC3E}">
        <p14:creationId xmlns:p14="http://schemas.microsoft.com/office/powerpoint/2010/main" val="1389949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DAE4F7-BB6D-434B-AA5D-5D1FDC40D7DE}"/>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DA309E9-1330-43AD-A8BC-7DDAE1EF4AC0}"/>
              </a:ext>
            </a:extLst>
          </p:cNvPr>
          <p:cNvSpPr>
            <a:spLocks noGrp="1"/>
          </p:cNvSpPr>
          <p:nvPr>
            <p:ph type="dt" sz="half" idx="10"/>
          </p:nvPr>
        </p:nvSpPr>
        <p:spPr/>
        <p:txBody>
          <a:bodyPr/>
          <a:lstStyle/>
          <a:p>
            <a:fld id="{BB538314-6AD0-4DE6-8D50-FEC5E43479BC}" type="datetimeFigureOut">
              <a:rPr lang="tr-TR" smtClean="0"/>
              <a:t>13.04.2021</a:t>
            </a:fld>
            <a:endParaRPr lang="tr-TR"/>
          </a:p>
        </p:txBody>
      </p:sp>
      <p:sp>
        <p:nvSpPr>
          <p:cNvPr id="4" name="Alt Bilgi Yer Tutucusu 3">
            <a:extLst>
              <a:ext uri="{FF2B5EF4-FFF2-40B4-BE49-F238E27FC236}">
                <a16:creationId xmlns:a16="http://schemas.microsoft.com/office/drawing/2014/main" id="{5121EA64-AB36-4CA3-BDA9-4236133EEE9D}"/>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D8284F8-2F3F-47C1-80FE-A087CCC906F8}"/>
              </a:ext>
            </a:extLst>
          </p:cNvPr>
          <p:cNvSpPr>
            <a:spLocks noGrp="1"/>
          </p:cNvSpPr>
          <p:nvPr>
            <p:ph type="sldNum" sz="quarter" idx="12"/>
          </p:nvPr>
        </p:nvSpPr>
        <p:spPr/>
        <p:txBody>
          <a:bodyPr/>
          <a:lstStyle/>
          <a:p>
            <a:fld id="{4646E38E-C3ED-4CA7-BFE0-0C2AE03AFB37}" type="slidenum">
              <a:rPr lang="tr-TR" smtClean="0"/>
              <a:t>‹#›</a:t>
            </a:fld>
            <a:endParaRPr lang="tr-TR"/>
          </a:p>
        </p:txBody>
      </p:sp>
    </p:spTree>
    <p:extLst>
      <p:ext uri="{BB962C8B-B14F-4D97-AF65-F5344CB8AC3E}">
        <p14:creationId xmlns:p14="http://schemas.microsoft.com/office/powerpoint/2010/main" val="199615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40E3F86-5AC3-43AD-848B-53332E4ACE5E}"/>
              </a:ext>
            </a:extLst>
          </p:cNvPr>
          <p:cNvSpPr>
            <a:spLocks noGrp="1"/>
          </p:cNvSpPr>
          <p:nvPr>
            <p:ph type="dt" sz="half" idx="10"/>
          </p:nvPr>
        </p:nvSpPr>
        <p:spPr/>
        <p:txBody>
          <a:bodyPr/>
          <a:lstStyle/>
          <a:p>
            <a:fld id="{BB538314-6AD0-4DE6-8D50-FEC5E43479BC}" type="datetimeFigureOut">
              <a:rPr lang="tr-TR" smtClean="0"/>
              <a:t>13.04.2021</a:t>
            </a:fld>
            <a:endParaRPr lang="tr-TR"/>
          </a:p>
        </p:txBody>
      </p:sp>
      <p:sp>
        <p:nvSpPr>
          <p:cNvPr id="3" name="Alt Bilgi Yer Tutucusu 2">
            <a:extLst>
              <a:ext uri="{FF2B5EF4-FFF2-40B4-BE49-F238E27FC236}">
                <a16:creationId xmlns:a16="http://schemas.microsoft.com/office/drawing/2014/main" id="{19FA80DC-B6E1-4C7E-84E9-412A9873630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8BD45E3-64F2-4938-ADF2-D9DE163249FA}"/>
              </a:ext>
            </a:extLst>
          </p:cNvPr>
          <p:cNvSpPr>
            <a:spLocks noGrp="1"/>
          </p:cNvSpPr>
          <p:nvPr>
            <p:ph type="sldNum" sz="quarter" idx="12"/>
          </p:nvPr>
        </p:nvSpPr>
        <p:spPr/>
        <p:txBody>
          <a:bodyPr/>
          <a:lstStyle/>
          <a:p>
            <a:fld id="{4646E38E-C3ED-4CA7-BFE0-0C2AE03AFB37}" type="slidenum">
              <a:rPr lang="tr-TR" smtClean="0"/>
              <a:t>‹#›</a:t>
            </a:fld>
            <a:endParaRPr lang="tr-TR"/>
          </a:p>
        </p:txBody>
      </p:sp>
    </p:spTree>
    <p:extLst>
      <p:ext uri="{BB962C8B-B14F-4D97-AF65-F5344CB8AC3E}">
        <p14:creationId xmlns:p14="http://schemas.microsoft.com/office/powerpoint/2010/main" val="962198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B316598-B34E-4F2A-9547-A8799F6F150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C148C1C-C1FD-49DF-BABA-5943ACF360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2F0801F-8638-4AE1-9B19-944C603D1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7FAE2AC-0082-4C08-B7D4-31A770BC2FB8}"/>
              </a:ext>
            </a:extLst>
          </p:cNvPr>
          <p:cNvSpPr>
            <a:spLocks noGrp="1"/>
          </p:cNvSpPr>
          <p:nvPr>
            <p:ph type="dt" sz="half" idx="10"/>
          </p:nvPr>
        </p:nvSpPr>
        <p:spPr/>
        <p:txBody>
          <a:bodyPr/>
          <a:lstStyle/>
          <a:p>
            <a:fld id="{BB538314-6AD0-4DE6-8D50-FEC5E43479BC}" type="datetimeFigureOut">
              <a:rPr lang="tr-TR" smtClean="0"/>
              <a:t>13.04.2021</a:t>
            </a:fld>
            <a:endParaRPr lang="tr-TR"/>
          </a:p>
        </p:txBody>
      </p:sp>
      <p:sp>
        <p:nvSpPr>
          <p:cNvPr id="6" name="Alt Bilgi Yer Tutucusu 5">
            <a:extLst>
              <a:ext uri="{FF2B5EF4-FFF2-40B4-BE49-F238E27FC236}">
                <a16:creationId xmlns:a16="http://schemas.microsoft.com/office/drawing/2014/main" id="{0A37885E-F4C8-4A79-999B-F8633011AD6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F387FB4-9648-4D86-827C-F00389E75412}"/>
              </a:ext>
            </a:extLst>
          </p:cNvPr>
          <p:cNvSpPr>
            <a:spLocks noGrp="1"/>
          </p:cNvSpPr>
          <p:nvPr>
            <p:ph type="sldNum" sz="quarter" idx="12"/>
          </p:nvPr>
        </p:nvSpPr>
        <p:spPr/>
        <p:txBody>
          <a:bodyPr/>
          <a:lstStyle/>
          <a:p>
            <a:fld id="{4646E38E-C3ED-4CA7-BFE0-0C2AE03AFB37}" type="slidenum">
              <a:rPr lang="tr-TR" smtClean="0"/>
              <a:t>‹#›</a:t>
            </a:fld>
            <a:endParaRPr lang="tr-TR"/>
          </a:p>
        </p:txBody>
      </p:sp>
    </p:spTree>
    <p:extLst>
      <p:ext uri="{BB962C8B-B14F-4D97-AF65-F5344CB8AC3E}">
        <p14:creationId xmlns:p14="http://schemas.microsoft.com/office/powerpoint/2010/main" val="200710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7A941A-A7F1-4729-BFF9-2300A71F15B9}"/>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DB484180-499A-42C9-8099-5A96512971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25D7E44-8EEC-43A2-B2E5-48B9799216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EBFC478-B19D-4A3F-A5BE-8C81D1E05C44}"/>
              </a:ext>
            </a:extLst>
          </p:cNvPr>
          <p:cNvSpPr>
            <a:spLocks noGrp="1"/>
          </p:cNvSpPr>
          <p:nvPr>
            <p:ph type="dt" sz="half" idx="10"/>
          </p:nvPr>
        </p:nvSpPr>
        <p:spPr/>
        <p:txBody>
          <a:bodyPr/>
          <a:lstStyle/>
          <a:p>
            <a:fld id="{BB538314-6AD0-4DE6-8D50-FEC5E43479BC}" type="datetimeFigureOut">
              <a:rPr lang="tr-TR" smtClean="0"/>
              <a:t>13.04.2021</a:t>
            </a:fld>
            <a:endParaRPr lang="tr-TR"/>
          </a:p>
        </p:txBody>
      </p:sp>
      <p:sp>
        <p:nvSpPr>
          <p:cNvPr id="6" name="Alt Bilgi Yer Tutucusu 5">
            <a:extLst>
              <a:ext uri="{FF2B5EF4-FFF2-40B4-BE49-F238E27FC236}">
                <a16:creationId xmlns:a16="http://schemas.microsoft.com/office/drawing/2014/main" id="{9EA5A64C-D035-4D67-B5D9-E2B7697DDA0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F4AADC3-7CD7-4453-82E7-1E005561AE1A}"/>
              </a:ext>
            </a:extLst>
          </p:cNvPr>
          <p:cNvSpPr>
            <a:spLocks noGrp="1"/>
          </p:cNvSpPr>
          <p:nvPr>
            <p:ph type="sldNum" sz="quarter" idx="12"/>
          </p:nvPr>
        </p:nvSpPr>
        <p:spPr/>
        <p:txBody>
          <a:bodyPr/>
          <a:lstStyle/>
          <a:p>
            <a:fld id="{4646E38E-C3ED-4CA7-BFE0-0C2AE03AFB37}" type="slidenum">
              <a:rPr lang="tr-TR" smtClean="0"/>
              <a:t>‹#›</a:t>
            </a:fld>
            <a:endParaRPr lang="tr-TR"/>
          </a:p>
        </p:txBody>
      </p:sp>
    </p:spTree>
    <p:extLst>
      <p:ext uri="{BB962C8B-B14F-4D97-AF65-F5344CB8AC3E}">
        <p14:creationId xmlns:p14="http://schemas.microsoft.com/office/powerpoint/2010/main" val="3491411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31F4000D-AB22-4D10-A0D7-3E107E7CD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528DCC7-DEEA-4CC0-A171-D1EF45DC62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7194D13-0C20-490C-AB3D-823490A5E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38314-6AD0-4DE6-8D50-FEC5E43479BC}" type="datetimeFigureOut">
              <a:rPr lang="tr-TR" smtClean="0"/>
              <a:t>13.04.2021</a:t>
            </a:fld>
            <a:endParaRPr lang="tr-TR"/>
          </a:p>
        </p:txBody>
      </p:sp>
      <p:sp>
        <p:nvSpPr>
          <p:cNvPr id="5" name="Alt Bilgi Yer Tutucusu 4">
            <a:extLst>
              <a:ext uri="{FF2B5EF4-FFF2-40B4-BE49-F238E27FC236}">
                <a16:creationId xmlns:a16="http://schemas.microsoft.com/office/drawing/2014/main" id="{1E5AE50D-7182-4A03-A554-DA138B103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D17C9FF-70AC-48FB-B4C6-08C7CF2293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6E38E-C3ED-4CA7-BFE0-0C2AE03AFB37}" type="slidenum">
              <a:rPr lang="tr-TR" smtClean="0"/>
              <a:t>‹#›</a:t>
            </a:fld>
            <a:endParaRPr lang="tr-TR"/>
          </a:p>
        </p:txBody>
      </p:sp>
    </p:spTree>
    <p:extLst>
      <p:ext uri="{BB962C8B-B14F-4D97-AF65-F5344CB8AC3E}">
        <p14:creationId xmlns:p14="http://schemas.microsoft.com/office/powerpoint/2010/main" val="1523911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2.png"/><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1.jpeg"/><Relationship Id="rId4" Type="http://schemas.openxmlformats.org/officeDocument/2006/relationships/diagramLayout" Target="../diagrams/layout4.xml"/><Relationship Id="rId9"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3" Type="http://schemas.openxmlformats.org/officeDocument/2006/relationships/hyperlink" Target="mailto:erayselcuk84@gmail.com"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eb yeni logo indi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803" y="685554"/>
            <a:ext cx="2120394" cy="211332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 12"/>
          <p:cNvGrpSpPr/>
          <p:nvPr/>
        </p:nvGrpSpPr>
        <p:grpSpPr>
          <a:xfrm>
            <a:off x="0" y="6500087"/>
            <a:ext cx="12199263" cy="362881"/>
            <a:chOff x="0" y="6500087"/>
            <a:chExt cx="12199263" cy="362881"/>
          </a:xfrm>
        </p:grpSpPr>
        <p:sp>
          <p:nvSpPr>
            <p:cNvPr id="7" name="Dikdörtgen 6"/>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Picture 4" descr="meb yeni logo indir ile ilgili gÃ¶rsel sonucu"/>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up 11"/>
          <p:cNvGrpSpPr/>
          <p:nvPr/>
        </p:nvGrpSpPr>
        <p:grpSpPr>
          <a:xfrm>
            <a:off x="0" y="0"/>
            <a:ext cx="12192000" cy="360000"/>
            <a:chOff x="0" y="0"/>
            <a:chExt cx="12192000" cy="360000"/>
          </a:xfrm>
        </p:grpSpPr>
        <p:sp>
          <p:nvSpPr>
            <p:cNvPr id="5" name="Dikdörtgen 4"/>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Picture 4" descr="meb yeni logo indir ile ilgili gÃ¶rsel sonucu"/>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Metin kutusu 10"/>
          <p:cNvSpPr txBox="1"/>
          <p:nvPr/>
        </p:nvSpPr>
        <p:spPr>
          <a:xfrm>
            <a:off x="1" y="3124436"/>
            <a:ext cx="12199262" cy="2862322"/>
          </a:xfrm>
          <a:prstGeom prst="rect">
            <a:avLst/>
          </a:prstGeom>
          <a:noFill/>
        </p:spPr>
        <p:txBody>
          <a:bodyPr wrap="square" rtlCol="0">
            <a:spAutoFit/>
          </a:bodyPr>
          <a:lstStyle/>
          <a:p>
            <a:pPr algn="ctr"/>
            <a:r>
              <a:rPr lang="tr-TR" sz="3600" dirty="0">
                <a:ln w="0"/>
                <a:effectLst>
                  <a:outerShdw blurRad="38100" dist="19050" dir="2700000" algn="tl" rotWithShape="0">
                    <a:schemeClr val="dk1">
                      <a:alpha val="40000"/>
                    </a:schemeClr>
                  </a:outerShdw>
                </a:effectLst>
              </a:rPr>
              <a:t>T.C.</a:t>
            </a:r>
          </a:p>
          <a:p>
            <a:pPr algn="ctr"/>
            <a:r>
              <a:rPr lang="tr-TR" sz="3600" dirty="0">
                <a:ln w="0"/>
                <a:effectLst>
                  <a:outerShdw blurRad="38100" dist="19050" dir="2700000" algn="tl" rotWithShape="0">
                    <a:schemeClr val="dk1">
                      <a:alpha val="40000"/>
                    </a:schemeClr>
                  </a:outerShdw>
                </a:effectLst>
              </a:rPr>
              <a:t>Milli Eğitim Bakanlığı</a:t>
            </a:r>
          </a:p>
          <a:p>
            <a:pPr algn="ctr"/>
            <a:r>
              <a:rPr lang="tr-TR" sz="3600" dirty="0">
                <a:ln w="0"/>
                <a:effectLst>
                  <a:outerShdw blurRad="38100" dist="19050" dir="2700000" algn="tl" rotWithShape="0">
                    <a:schemeClr val="dk1">
                      <a:alpha val="40000"/>
                    </a:schemeClr>
                  </a:outerShdw>
                </a:effectLst>
              </a:rPr>
              <a:t>Ölçme, Değerlendirme ve Sınav Hizmetleri Genel Müdürlüğü</a:t>
            </a:r>
          </a:p>
          <a:p>
            <a:pPr algn="ctr"/>
            <a:r>
              <a:rPr lang="tr-TR" sz="3600" dirty="0">
                <a:ln w="0"/>
                <a:effectLst>
                  <a:outerShdw blurRad="38100" dist="19050" dir="2700000" algn="tl" rotWithShape="0">
                    <a:schemeClr val="dk1">
                      <a:alpha val="40000"/>
                    </a:schemeClr>
                  </a:outerShdw>
                </a:effectLst>
              </a:rPr>
              <a:t>Soru Oluşturma ve Geliştirme Dairesi</a:t>
            </a:r>
          </a:p>
          <a:p>
            <a:pPr algn="ctr"/>
            <a:r>
              <a:rPr lang="tr-TR" sz="3600" dirty="0">
                <a:ln w="0"/>
                <a:effectLst>
                  <a:outerShdw blurRad="38100" dist="19050" dir="2700000" algn="tl" rotWithShape="0">
                    <a:schemeClr val="dk1">
                      <a:alpha val="40000"/>
                    </a:schemeClr>
                  </a:outerShdw>
                </a:effectLst>
              </a:rPr>
              <a:t>Eğitim Sunuları</a:t>
            </a:r>
          </a:p>
        </p:txBody>
      </p:sp>
    </p:spTree>
    <p:extLst>
      <p:ext uri="{BB962C8B-B14F-4D97-AF65-F5344CB8AC3E}">
        <p14:creationId xmlns:p14="http://schemas.microsoft.com/office/powerpoint/2010/main" val="421683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46166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Crete Round"/>
              <a:buNone/>
              <a:tabLst/>
              <a:defRPr/>
            </a:pPr>
            <a:r>
              <a:rPr lang="tr-TR" sz="2400">
                <a:solidFill>
                  <a:schemeClr val="bg1"/>
                </a:solidFill>
                <a:latin typeface="Crete Round"/>
                <a:ea typeface="Crete Round"/>
                <a:cs typeface="Crete Round"/>
                <a:sym typeface="Crete Round"/>
              </a:rPr>
              <a:t>Aynı kazanımlar üzerine oluşturulan TEOG ve LGS soruları</a:t>
            </a:r>
            <a:endParaRPr kumimoji="0" lang="tr-TR" sz="2400" b="0" i="0" u="none" strike="noStrike" kern="0" cap="none" spc="0" normalizeH="0" baseline="0" noProof="0" dirty="0">
              <a:ln>
                <a:noFill/>
              </a:ln>
              <a:solidFill>
                <a:schemeClr val="bg1"/>
              </a:solidFill>
              <a:effectLst/>
              <a:uLnTx/>
              <a:uFillTx/>
              <a:latin typeface="Crete Round"/>
              <a:ea typeface="Crete Round"/>
              <a:cs typeface="Crete Round"/>
              <a:sym typeface="Crete Round"/>
            </a:endParaRPr>
          </a:p>
        </p:txBody>
      </p:sp>
      <p:sp>
        <p:nvSpPr>
          <p:cNvPr id="9" name="4 Metin kutusu">
            <a:extLst>
              <a:ext uri="{FF2B5EF4-FFF2-40B4-BE49-F238E27FC236}">
                <a16:creationId xmlns:a16="http://schemas.microsoft.com/office/drawing/2014/main" id="{09935C9D-523B-4272-9AB8-BACD9514401E}"/>
              </a:ext>
            </a:extLst>
          </p:cNvPr>
          <p:cNvSpPr txBox="1"/>
          <p:nvPr/>
        </p:nvSpPr>
        <p:spPr>
          <a:xfrm>
            <a:off x="7264" y="873342"/>
            <a:ext cx="1219199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tr-TR" dirty="0">
                <a:latin typeface="Muli" charset="-94"/>
              </a:rPr>
              <a:t>T.8.4.18. Cümlenin öğelerini ayırt eder. </a:t>
            </a:r>
          </a:p>
        </p:txBody>
      </p:sp>
      <p:pic>
        <p:nvPicPr>
          <p:cNvPr id="10" name="Picture 14">
            <a:extLst>
              <a:ext uri="{FF2B5EF4-FFF2-40B4-BE49-F238E27FC236}">
                <a16:creationId xmlns:a16="http://schemas.microsoft.com/office/drawing/2014/main" id="{AC4C4B6D-250F-4DDE-8763-0F6C6DDBD600}"/>
              </a:ext>
            </a:extLst>
          </p:cNvPr>
          <p:cNvPicPr>
            <a:picLocks noChangeAspect="1"/>
          </p:cNvPicPr>
          <p:nvPr/>
        </p:nvPicPr>
        <p:blipFill>
          <a:blip r:embed="rId3" cstate="print"/>
          <a:stretch>
            <a:fillRect/>
          </a:stretch>
        </p:blipFill>
        <p:spPr>
          <a:xfrm>
            <a:off x="361204" y="1812813"/>
            <a:ext cx="7758705" cy="1981420"/>
          </a:xfrm>
          <a:prstGeom prst="rect">
            <a:avLst/>
          </a:prstGeom>
          <a:ln>
            <a:noFill/>
          </a:ln>
          <a:effectLst>
            <a:outerShdw blurRad="292100" dist="139700" dir="2700000" algn="tl" rotWithShape="0">
              <a:srgbClr val="333333">
                <a:alpha val="65000"/>
              </a:srgbClr>
            </a:outerShdw>
          </a:effectLst>
        </p:spPr>
      </p:pic>
      <p:pic>
        <p:nvPicPr>
          <p:cNvPr id="11" name="Picture 2">
            <a:extLst>
              <a:ext uri="{FF2B5EF4-FFF2-40B4-BE49-F238E27FC236}">
                <a16:creationId xmlns:a16="http://schemas.microsoft.com/office/drawing/2014/main" id="{CC370364-BB86-41F0-B36E-4BD9C0B5AB28}"/>
              </a:ext>
            </a:extLst>
          </p:cNvPr>
          <p:cNvPicPr>
            <a:picLocks noChangeAspect="1" noChangeArrowheads="1"/>
          </p:cNvPicPr>
          <p:nvPr/>
        </p:nvPicPr>
        <p:blipFill>
          <a:blip r:embed="rId4"/>
          <a:srcRect/>
          <a:stretch>
            <a:fillRect/>
          </a:stretch>
        </p:blipFill>
        <p:spPr bwMode="auto">
          <a:xfrm>
            <a:off x="1737050" y="4128874"/>
            <a:ext cx="5007012" cy="2282757"/>
          </a:xfrm>
          <a:prstGeom prst="rect">
            <a:avLst/>
          </a:prstGeom>
          <a:ln>
            <a:noFill/>
          </a:ln>
          <a:effectLst>
            <a:outerShdw blurRad="292100" dist="139700" dir="2700000" algn="tl" rotWithShape="0">
              <a:srgbClr val="333333">
                <a:alpha val="65000"/>
              </a:srgbClr>
            </a:outerShdw>
          </a:effectLst>
        </p:spPr>
      </p:pic>
      <p:pic>
        <p:nvPicPr>
          <p:cNvPr id="12" name="Picture 15">
            <a:extLst>
              <a:ext uri="{FF2B5EF4-FFF2-40B4-BE49-F238E27FC236}">
                <a16:creationId xmlns:a16="http://schemas.microsoft.com/office/drawing/2014/main" id="{4BB09D1E-A2F6-4F45-B2D4-C9662A5310D2}"/>
              </a:ext>
            </a:extLst>
          </p:cNvPr>
          <p:cNvPicPr>
            <a:picLocks noChangeAspect="1"/>
          </p:cNvPicPr>
          <p:nvPr/>
        </p:nvPicPr>
        <p:blipFill>
          <a:blip r:embed="rId5" cstate="print"/>
          <a:stretch>
            <a:fillRect/>
          </a:stretch>
        </p:blipFill>
        <p:spPr>
          <a:xfrm>
            <a:off x="8699533" y="1532222"/>
            <a:ext cx="2976652" cy="2419187"/>
          </a:xfrm>
          <a:prstGeom prst="rect">
            <a:avLst/>
          </a:prstGeom>
          <a:ln>
            <a:noFill/>
          </a:ln>
          <a:effectLst>
            <a:outerShdw blurRad="292100" dist="139700" dir="2700000" algn="tl" rotWithShape="0">
              <a:srgbClr val="333333">
                <a:alpha val="65000"/>
              </a:srgbClr>
            </a:outerShdw>
          </a:effectLst>
        </p:spPr>
      </p:pic>
      <p:pic>
        <p:nvPicPr>
          <p:cNvPr id="14" name="Picture 3">
            <a:extLst>
              <a:ext uri="{FF2B5EF4-FFF2-40B4-BE49-F238E27FC236}">
                <a16:creationId xmlns:a16="http://schemas.microsoft.com/office/drawing/2014/main" id="{84FEEE88-FB80-4D40-8CA8-F1D95A590C53}"/>
              </a:ext>
            </a:extLst>
          </p:cNvPr>
          <p:cNvPicPr>
            <a:picLocks noChangeAspect="1" noChangeArrowheads="1"/>
          </p:cNvPicPr>
          <p:nvPr/>
        </p:nvPicPr>
        <p:blipFill>
          <a:blip r:embed="rId6"/>
          <a:srcRect/>
          <a:stretch>
            <a:fillRect/>
          </a:stretch>
        </p:blipFill>
        <p:spPr bwMode="auto">
          <a:xfrm>
            <a:off x="8699533" y="4373924"/>
            <a:ext cx="2976652" cy="2037707"/>
          </a:xfrm>
          <a:prstGeom prst="rect">
            <a:avLst/>
          </a:prstGeom>
          <a:ln>
            <a:noFill/>
          </a:ln>
          <a:effectLst>
            <a:outerShdw blurRad="292100" dist="139700" dir="2700000" algn="tl" rotWithShape="0">
              <a:srgbClr val="333333">
                <a:alpha val="65000"/>
              </a:srgbClr>
            </a:outerShdw>
          </a:effectLst>
        </p:spPr>
      </p:pic>
      <p:sp>
        <p:nvSpPr>
          <p:cNvPr id="15" name="7 Metin kutusu">
            <a:extLst>
              <a:ext uri="{FF2B5EF4-FFF2-40B4-BE49-F238E27FC236}">
                <a16:creationId xmlns:a16="http://schemas.microsoft.com/office/drawing/2014/main" id="{CFC99DD1-5F5A-45F8-AEFA-DC055388A917}"/>
              </a:ext>
            </a:extLst>
          </p:cNvPr>
          <p:cNvSpPr txBox="1"/>
          <p:nvPr/>
        </p:nvSpPr>
        <p:spPr>
          <a:xfrm>
            <a:off x="1576260" y="1418485"/>
            <a:ext cx="5328592" cy="400110"/>
          </a:xfrm>
          <a:prstGeom prst="rect">
            <a:avLst/>
          </a:prstGeom>
          <a:noFill/>
        </p:spPr>
        <p:txBody>
          <a:bodyPr wrap="square" rtlCol="0">
            <a:spAutoFit/>
          </a:bodyPr>
          <a:lstStyle/>
          <a:p>
            <a:pPr algn="ctr"/>
            <a:r>
              <a:rPr lang="tr-TR" sz="2000" dirty="0"/>
              <a:t>EKİM 2018 ÖRNEK SORU</a:t>
            </a:r>
          </a:p>
        </p:txBody>
      </p:sp>
      <p:sp>
        <p:nvSpPr>
          <p:cNvPr id="16" name="10 Metin kutusu">
            <a:extLst>
              <a:ext uri="{FF2B5EF4-FFF2-40B4-BE49-F238E27FC236}">
                <a16:creationId xmlns:a16="http://schemas.microsoft.com/office/drawing/2014/main" id="{19B84F0B-1D43-4AFB-A723-C0C4C005C56C}"/>
              </a:ext>
            </a:extLst>
          </p:cNvPr>
          <p:cNvSpPr txBox="1"/>
          <p:nvPr/>
        </p:nvSpPr>
        <p:spPr>
          <a:xfrm>
            <a:off x="1576260" y="3837482"/>
            <a:ext cx="5328592" cy="400110"/>
          </a:xfrm>
          <a:prstGeom prst="rect">
            <a:avLst/>
          </a:prstGeom>
          <a:noFill/>
        </p:spPr>
        <p:txBody>
          <a:bodyPr wrap="square" rtlCol="0">
            <a:spAutoFit/>
          </a:bodyPr>
          <a:lstStyle/>
          <a:p>
            <a:pPr algn="ctr"/>
            <a:r>
              <a:rPr lang="tr-TR" sz="2000" dirty="0"/>
              <a:t>OCAK 2020 ÖRNEK SORU</a:t>
            </a:r>
          </a:p>
        </p:txBody>
      </p:sp>
      <p:sp>
        <p:nvSpPr>
          <p:cNvPr id="17" name="8 Metin kutusu">
            <a:extLst>
              <a:ext uri="{FF2B5EF4-FFF2-40B4-BE49-F238E27FC236}">
                <a16:creationId xmlns:a16="http://schemas.microsoft.com/office/drawing/2014/main" id="{9B997749-F6FA-48A6-9270-15DD98B5090F}"/>
              </a:ext>
            </a:extLst>
          </p:cNvPr>
          <p:cNvSpPr txBox="1"/>
          <p:nvPr/>
        </p:nvSpPr>
        <p:spPr>
          <a:xfrm>
            <a:off x="9015478" y="1181665"/>
            <a:ext cx="2344761" cy="400110"/>
          </a:xfrm>
          <a:prstGeom prst="rect">
            <a:avLst/>
          </a:prstGeom>
          <a:noFill/>
        </p:spPr>
        <p:txBody>
          <a:bodyPr wrap="square" rtlCol="0">
            <a:spAutoFit/>
          </a:bodyPr>
          <a:lstStyle/>
          <a:p>
            <a:pPr algn="ctr"/>
            <a:r>
              <a:rPr lang="tr-TR" sz="2000" dirty="0"/>
              <a:t>23/11/2016 TÜRKÇE</a:t>
            </a:r>
          </a:p>
        </p:txBody>
      </p:sp>
      <p:sp>
        <p:nvSpPr>
          <p:cNvPr id="18" name="12 Metin kutusu">
            <a:extLst>
              <a:ext uri="{FF2B5EF4-FFF2-40B4-BE49-F238E27FC236}">
                <a16:creationId xmlns:a16="http://schemas.microsoft.com/office/drawing/2014/main" id="{5C071656-87DD-42E2-AA50-8F3AAF8D7B64}"/>
              </a:ext>
            </a:extLst>
          </p:cNvPr>
          <p:cNvSpPr txBox="1"/>
          <p:nvPr/>
        </p:nvSpPr>
        <p:spPr>
          <a:xfrm>
            <a:off x="9015478" y="4037537"/>
            <a:ext cx="2379138" cy="400110"/>
          </a:xfrm>
          <a:prstGeom prst="rect">
            <a:avLst/>
          </a:prstGeom>
          <a:noFill/>
        </p:spPr>
        <p:txBody>
          <a:bodyPr wrap="square" rtlCol="0">
            <a:spAutoFit/>
          </a:bodyPr>
          <a:lstStyle/>
          <a:p>
            <a:pPr algn="ctr"/>
            <a:r>
              <a:rPr lang="tr-TR" sz="2000" dirty="0"/>
              <a:t>17/12/2016 TÜRKÇE</a:t>
            </a:r>
          </a:p>
        </p:txBody>
      </p:sp>
    </p:spTree>
    <p:extLst>
      <p:ext uri="{BB962C8B-B14F-4D97-AF65-F5344CB8AC3E}">
        <p14:creationId xmlns:p14="http://schemas.microsoft.com/office/powerpoint/2010/main" val="427449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46166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Crete Round"/>
              <a:buNone/>
              <a:tabLst/>
              <a:defRPr/>
            </a:pPr>
            <a:r>
              <a:rPr lang="tr-TR" sz="2400">
                <a:solidFill>
                  <a:schemeClr val="bg1"/>
                </a:solidFill>
                <a:latin typeface="Crete Round"/>
                <a:ea typeface="Crete Round"/>
                <a:cs typeface="Crete Round"/>
                <a:sym typeface="Crete Round"/>
              </a:rPr>
              <a:t>Aynı kazanımlar üzerine oluşturulan TEOG ve LGS soruları</a:t>
            </a:r>
            <a:endParaRPr kumimoji="0" lang="tr-TR" sz="2400" b="0" i="0" u="none" strike="noStrike" kern="0" cap="none" spc="0" normalizeH="0" baseline="0" noProof="0" dirty="0">
              <a:ln>
                <a:noFill/>
              </a:ln>
              <a:solidFill>
                <a:schemeClr val="bg1"/>
              </a:solidFill>
              <a:effectLst/>
              <a:uLnTx/>
              <a:uFillTx/>
              <a:latin typeface="Crete Round"/>
              <a:ea typeface="Crete Round"/>
              <a:cs typeface="Crete Round"/>
              <a:sym typeface="Crete Round"/>
            </a:endParaRPr>
          </a:p>
        </p:txBody>
      </p:sp>
      <p:sp>
        <p:nvSpPr>
          <p:cNvPr id="9" name="6 Metin kutusu">
            <a:extLst>
              <a:ext uri="{FF2B5EF4-FFF2-40B4-BE49-F238E27FC236}">
                <a16:creationId xmlns:a16="http://schemas.microsoft.com/office/drawing/2014/main" id="{0575AB32-99A3-47B5-AB3B-500B956F28AA}"/>
              </a:ext>
            </a:extLst>
          </p:cNvPr>
          <p:cNvSpPr txBox="1"/>
          <p:nvPr/>
        </p:nvSpPr>
        <p:spPr>
          <a:xfrm>
            <a:off x="0" y="859274"/>
            <a:ext cx="1219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tr-TR" dirty="0">
                <a:latin typeface="Muli" charset="-94"/>
              </a:rPr>
              <a:t>İTA.8.1.4. Mustafa Kemal’in askerlik hayatı ile ilgili olayları ve olguları onun kişilik özellikleri ile ilişkilendirir.</a:t>
            </a:r>
          </a:p>
          <a:p>
            <a:pPr algn="ctr"/>
            <a:r>
              <a:rPr lang="tr-TR" i="1" dirty="0">
                <a:latin typeface="Muli" charset="-94"/>
              </a:rPr>
              <a:t>b) 31 Mart Olayı, Trablusgarp Savaşı, Balkan Savaşları’na kısaca değinilir. </a:t>
            </a:r>
          </a:p>
        </p:txBody>
      </p:sp>
      <p:pic>
        <p:nvPicPr>
          <p:cNvPr id="10" name="Resim 1">
            <a:extLst>
              <a:ext uri="{FF2B5EF4-FFF2-40B4-BE49-F238E27FC236}">
                <a16:creationId xmlns:a16="http://schemas.microsoft.com/office/drawing/2014/main" id="{B20221FE-EEB4-417D-97DA-73070FBC8DEC}"/>
              </a:ext>
            </a:extLst>
          </p:cNvPr>
          <p:cNvPicPr>
            <a:picLocks noChangeAspect="1"/>
          </p:cNvPicPr>
          <p:nvPr/>
        </p:nvPicPr>
        <p:blipFill>
          <a:blip r:embed="rId3" cstate="print"/>
          <a:stretch>
            <a:fillRect/>
          </a:stretch>
        </p:blipFill>
        <p:spPr>
          <a:xfrm>
            <a:off x="566976" y="1972906"/>
            <a:ext cx="6970216" cy="4438258"/>
          </a:xfrm>
          <a:prstGeom prst="rect">
            <a:avLst/>
          </a:prstGeom>
          <a:ln>
            <a:noFill/>
          </a:ln>
          <a:effectLst>
            <a:outerShdw blurRad="292100" dist="139700" dir="2700000" algn="tl" rotWithShape="0">
              <a:srgbClr val="333333">
                <a:alpha val="65000"/>
              </a:srgbClr>
            </a:outerShdw>
          </a:effectLst>
        </p:spPr>
      </p:pic>
      <p:pic>
        <p:nvPicPr>
          <p:cNvPr id="11" name="Picture 2">
            <a:extLst>
              <a:ext uri="{FF2B5EF4-FFF2-40B4-BE49-F238E27FC236}">
                <a16:creationId xmlns:a16="http://schemas.microsoft.com/office/drawing/2014/main" id="{CCC2099E-7C6C-4F3D-9CF6-FAD61E2EEACA}"/>
              </a:ext>
            </a:extLst>
          </p:cNvPr>
          <p:cNvPicPr>
            <a:picLocks noChangeAspect="1" noChangeArrowheads="1"/>
          </p:cNvPicPr>
          <p:nvPr/>
        </p:nvPicPr>
        <p:blipFill>
          <a:blip r:embed="rId4"/>
          <a:srcRect/>
          <a:stretch>
            <a:fillRect/>
          </a:stretch>
        </p:blipFill>
        <p:spPr bwMode="auto">
          <a:xfrm>
            <a:off x="8577705" y="1972906"/>
            <a:ext cx="3047319" cy="4438257"/>
          </a:xfrm>
          <a:prstGeom prst="rect">
            <a:avLst/>
          </a:prstGeom>
          <a:ln>
            <a:noFill/>
          </a:ln>
          <a:effectLst>
            <a:outerShdw blurRad="292100" dist="139700" dir="2700000" algn="tl" rotWithShape="0">
              <a:srgbClr val="333333">
                <a:alpha val="65000"/>
              </a:srgbClr>
            </a:outerShdw>
          </a:effectLst>
        </p:spPr>
      </p:pic>
      <p:sp>
        <p:nvSpPr>
          <p:cNvPr id="12" name="7 Metin kutusu">
            <a:extLst>
              <a:ext uri="{FF2B5EF4-FFF2-40B4-BE49-F238E27FC236}">
                <a16:creationId xmlns:a16="http://schemas.microsoft.com/office/drawing/2014/main" id="{244E8411-D790-4039-BE1F-35131869F8D1}"/>
              </a:ext>
            </a:extLst>
          </p:cNvPr>
          <p:cNvSpPr txBox="1"/>
          <p:nvPr/>
        </p:nvSpPr>
        <p:spPr>
          <a:xfrm>
            <a:off x="1567808" y="1572796"/>
            <a:ext cx="4968552" cy="400110"/>
          </a:xfrm>
          <a:prstGeom prst="rect">
            <a:avLst/>
          </a:prstGeom>
          <a:noFill/>
        </p:spPr>
        <p:txBody>
          <a:bodyPr wrap="square" rtlCol="0">
            <a:spAutoFit/>
          </a:bodyPr>
          <a:lstStyle/>
          <a:p>
            <a:pPr algn="ctr"/>
            <a:r>
              <a:rPr lang="tr-TR" sz="2000" dirty="0"/>
              <a:t>KASIM 2019 ÖRNEK SORU</a:t>
            </a:r>
          </a:p>
        </p:txBody>
      </p:sp>
      <p:sp>
        <p:nvSpPr>
          <p:cNvPr id="14" name="9 Metin kutusu">
            <a:extLst>
              <a:ext uri="{FF2B5EF4-FFF2-40B4-BE49-F238E27FC236}">
                <a16:creationId xmlns:a16="http://schemas.microsoft.com/office/drawing/2014/main" id="{9F3569EC-78E0-4911-9EEE-D02454B34222}"/>
              </a:ext>
            </a:extLst>
          </p:cNvPr>
          <p:cNvSpPr txBox="1"/>
          <p:nvPr/>
        </p:nvSpPr>
        <p:spPr>
          <a:xfrm>
            <a:off x="8739128" y="1590293"/>
            <a:ext cx="2724472" cy="400110"/>
          </a:xfrm>
          <a:prstGeom prst="rect">
            <a:avLst/>
          </a:prstGeom>
          <a:noFill/>
        </p:spPr>
        <p:txBody>
          <a:bodyPr wrap="square" rtlCol="0">
            <a:spAutoFit/>
          </a:bodyPr>
          <a:lstStyle/>
          <a:p>
            <a:pPr algn="ctr"/>
            <a:r>
              <a:rPr lang="tr-TR" sz="2000" dirty="0"/>
              <a:t>14/12/2014 TC İNK. TAR.</a:t>
            </a:r>
          </a:p>
        </p:txBody>
      </p:sp>
    </p:spTree>
    <p:extLst>
      <p:ext uri="{BB962C8B-B14F-4D97-AF65-F5344CB8AC3E}">
        <p14:creationId xmlns:p14="http://schemas.microsoft.com/office/powerpoint/2010/main" val="53465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46166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Crete Round"/>
              <a:buNone/>
              <a:tabLst/>
              <a:defRPr/>
            </a:pPr>
            <a:r>
              <a:rPr lang="tr-TR" sz="2400" dirty="0">
                <a:solidFill>
                  <a:schemeClr val="bg1"/>
                </a:solidFill>
                <a:latin typeface="Crete Round"/>
                <a:ea typeface="Crete Round"/>
                <a:cs typeface="Crete Round"/>
                <a:sym typeface="Crete Round"/>
              </a:rPr>
              <a:t>Aynı kazanımlar üzerine oluşturulan TEOG ve LGS soruları</a:t>
            </a:r>
            <a:endParaRPr kumimoji="0" lang="tr-TR" sz="2400" b="0" i="0" u="none" strike="noStrike" kern="0" cap="none" spc="0" normalizeH="0" baseline="0" noProof="0" dirty="0">
              <a:ln>
                <a:noFill/>
              </a:ln>
              <a:solidFill>
                <a:schemeClr val="bg1"/>
              </a:solidFill>
              <a:effectLst/>
              <a:uLnTx/>
              <a:uFillTx/>
              <a:latin typeface="Crete Round"/>
              <a:ea typeface="Crete Round"/>
              <a:cs typeface="Crete Round"/>
              <a:sym typeface="Crete Round"/>
            </a:endParaRPr>
          </a:p>
        </p:txBody>
      </p:sp>
      <p:sp>
        <p:nvSpPr>
          <p:cNvPr id="9" name="12 Metin kutusu">
            <a:extLst>
              <a:ext uri="{FF2B5EF4-FFF2-40B4-BE49-F238E27FC236}">
                <a16:creationId xmlns:a16="http://schemas.microsoft.com/office/drawing/2014/main" id="{B6084DB4-D192-4515-B9EB-A07ECD443A2E}"/>
              </a:ext>
            </a:extLst>
          </p:cNvPr>
          <p:cNvSpPr txBox="1"/>
          <p:nvPr/>
        </p:nvSpPr>
        <p:spPr>
          <a:xfrm>
            <a:off x="-7263" y="892001"/>
            <a:ext cx="12199263"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tr-TR" dirty="0">
                <a:latin typeface="Muli" charset="-94"/>
              </a:rPr>
              <a:t>8.2.2. Zekât ve sadaka ibadetini ayet ve hadislerle açıklar.</a:t>
            </a:r>
          </a:p>
          <a:p>
            <a:pPr algn="ctr"/>
            <a:r>
              <a:rPr lang="tr-TR" dirty="0">
                <a:latin typeface="Muli" charset="-94"/>
              </a:rPr>
              <a:t>Zekâtın nisap miktarı, zekât verecek ve zekât verilecek kişiler </a:t>
            </a:r>
            <a:r>
              <a:rPr lang="tr-TR" dirty="0" err="1">
                <a:latin typeface="Muli" charset="-94"/>
              </a:rPr>
              <a:t>fıkhi</a:t>
            </a:r>
            <a:r>
              <a:rPr lang="tr-TR" dirty="0">
                <a:latin typeface="Muli" charset="-94"/>
              </a:rPr>
              <a:t> ayrıntılara girilmeden öğrenci seviyesi gözetilerek ele alınır.</a:t>
            </a:r>
          </a:p>
        </p:txBody>
      </p:sp>
      <p:pic>
        <p:nvPicPr>
          <p:cNvPr id="10" name="Resim 2">
            <a:extLst>
              <a:ext uri="{FF2B5EF4-FFF2-40B4-BE49-F238E27FC236}">
                <a16:creationId xmlns:a16="http://schemas.microsoft.com/office/drawing/2014/main" id="{43AFD037-B5CA-40B3-BAF0-8CC34004AEBA}"/>
              </a:ext>
            </a:extLst>
          </p:cNvPr>
          <p:cNvPicPr>
            <a:picLocks noChangeAspect="1"/>
          </p:cNvPicPr>
          <p:nvPr/>
        </p:nvPicPr>
        <p:blipFill>
          <a:blip r:embed="rId3" cstate="print"/>
          <a:stretch>
            <a:fillRect/>
          </a:stretch>
        </p:blipFill>
        <p:spPr>
          <a:xfrm>
            <a:off x="318118" y="2253906"/>
            <a:ext cx="8077133" cy="1664662"/>
          </a:xfrm>
          <a:prstGeom prst="rect">
            <a:avLst/>
          </a:prstGeom>
          <a:ln>
            <a:noFill/>
          </a:ln>
          <a:effectLst>
            <a:outerShdw blurRad="292100" dist="139700" dir="2700000" algn="tl" rotWithShape="0">
              <a:srgbClr val="333333">
                <a:alpha val="65000"/>
              </a:srgbClr>
            </a:outerShdw>
          </a:effectLst>
        </p:spPr>
      </p:pic>
      <p:pic>
        <p:nvPicPr>
          <p:cNvPr id="11" name="Resim 4">
            <a:extLst>
              <a:ext uri="{FF2B5EF4-FFF2-40B4-BE49-F238E27FC236}">
                <a16:creationId xmlns:a16="http://schemas.microsoft.com/office/drawing/2014/main" id="{B09D1D95-AF5E-4A78-A5CF-CD8DC2E066AB}"/>
              </a:ext>
            </a:extLst>
          </p:cNvPr>
          <p:cNvPicPr>
            <a:picLocks noChangeAspect="1"/>
          </p:cNvPicPr>
          <p:nvPr/>
        </p:nvPicPr>
        <p:blipFill>
          <a:blip r:embed="rId4" cstate="print"/>
          <a:stretch>
            <a:fillRect/>
          </a:stretch>
        </p:blipFill>
        <p:spPr>
          <a:xfrm>
            <a:off x="726080" y="4337842"/>
            <a:ext cx="7261207" cy="2035569"/>
          </a:xfrm>
          <a:prstGeom prst="rect">
            <a:avLst/>
          </a:prstGeom>
          <a:ln>
            <a:noFill/>
          </a:ln>
          <a:effectLst>
            <a:outerShdw blurRad="292100" dist="139700" dir="2700000" algn="tl" rotWithShape="0">
              <a:srgbClr val="333333">
                <a:alpha val="65000"/>
              </a:srgbClr>
            </a:outerShdw>
          </a:effectLst>
        </p:spPr>
      </p:pic>
      <p:pic>
        <p:nvPicPr>
          <p:cNvPr id="12" name="Resim 5">
            <a:extLst>
              <a:ext uri="{FF2B5EF4-FFF2-40B4-BE49-F238E27FC236}">
                <a16:creationId xmlns:a16="http://schemas.microsoft.com/office/drawing/2014/main" id="{1FD659C1-8A15-4B5A-A016-38EB5B2B1746}"/>
              </a:ext>
            </a:extLst>
          </p:cNvPr>
          <p:cNvPicPr>
            <a:picLocks noChangeAspect="1"/>
          </p:cNvPicPr>
          <p:nvPr/>
        </p:nvPicPr>
        <p:blipFill>
          <a:blip r:embed="rId5" cstate="print"/>
          <a:stretch>
            <a:fillRect/>
          </a:stretch>
        </p:blipFill>
        <p:spPr>
          <a:xfrm>
            <a:off x="8745589" y="2464901"/>
            <a:ext cx="2987649" cy="964099"/>
          </a:xfrm>
          <a:prstGeom prst="rect">
            <a:avLst/>
          </a:prstGeom>
          <a:ln>
            <a:noFill/>
          </a:ln>
          <a:effectLst>
            <a:outerShdw blurRad="292100" dist="139700" dir="2700000" algn="tl" rotWithShape="0">
              <a:srgbClr val="333333">
                <a:alpha val="65000"/>
              </a:srgbClr>
            </a:outerShdw>
          </a:effectLst>
        </p:spPr>
      </p:pic>
      <p:pic>
        <p:nvPicPr>
          <p:cNvPr id="14" name="Resim 10">
            <a:extLst>
              <a:ext uri="{FF2B5EF4-FFF2-40B4-BE49-F238E27FC236}">
                <a16:creationId xmlns:a16="http://schemas.microsoft.com/office/drawing/2014/main" id="{07B3276A-F57E-4656-AD75-0FC68CB8FDA7}"/>
              </a:ext>
            </a:extLst>
          </p:cNvPr>
          <p:cNvPicPr>
            <a:picLocks noChangeAspect="1"/>
          </p:cNvPicPr>
          <p:nvPr/>
        </p:nvPicPr>
        <p:blipFill>
          <a:blip r:embed="rId6" cstate="print"/>
          <a:stretch>
            <a:fillRect/>
          </a:stretch>
        </p:blipFill>
        <p:spPr>
          <a:xfrm>
            <a:off x="8732316" y="4407249"/>
            <a:ext cx="3014193" cy="964099"/>
          </a:xfrm>
          <a:prstGeom prst="rect">
            <a:avLst/>
          </a:prstGeom>
          <a:ln>
            <a:noFill/>
          </a:ln>
          <a:effectLst>
            <a:outerShdw blurRad="292100" dist="139700" dir="2700000" algn="tl" rotWithShape="0">
              <a:srgbClr val="333333">
                <a:alpha val="65000"/>
              </a:srgbClr>
            </a:outerShdw>
          </a:effectLst>
        </p:spPr>
      </p:pic>
      <p:sp>
        <p:nvSpPr>
          <p:cNvPr id="15" name="8 Metin kutusu">
            <a:extLst>
              <a:ext uri="{FF2B5EF4-FFF2-40B4-BE49-F238E27FC236}">
                <a16:creationId xmlns:a16="http://schemas.microsoft.com/office/drawing/2014/main" id="{A68953EC-E0DB-438C-A308-ABC459E6A1BD}"/>
              </a:ext>
            </a:extLst>
          </p:cNvPr>
          <p:cNvSpPr txBox="1"/>
          <p:nvPr/>
        </p:nvSpPr>
        <p:spPr>
          <a:xfrm>
            <a:off x="2904371" y="1885667"/>
            <a:ext cx="2904623" cy="400110"/>
          </a:xfrm>
          <a:prstGeom prst="rect">
            <a:avLst/>
          </a:prstGeom>
          <a:noFill/>
        </p:spPr>
        <p:txBody>
          <a:bodyPr wrap="square" rtlCol="0">
            <a:spAutoFit/>
          </a:bodyPr>
          <a:lstStyle/>
          <a:p>
            <a:pPr algn="ctr"/>
            <a:r>
              <a:rPr lang="tr-TR" sz="2000" dirty="0"/>
              <a:t>ŞUBAT 2019 ÖRNEK SORU</a:t>
            </a:r>
          </a:p>
        </p:txBody>
      </p:sp>
      <p:sp>
        <p:nvSpPr>
          <p:cNvPr id="16" name="9 Metin kutusu">
            <a:extLst>
              <a:ext uri="{FF2B5EF4-FFF2-40B4-BE49-F238E27FC236}">
                <a16:creationId xmlns:a16="http://schemas.microsoft.com/office/drawing/2014/main" id="{F3517AE6-3865-447D-809A-062797DC7A59}"/>
              </a:ext>
            </a:extLst>
          </p:cNvPr>
          <p:cNvSpPr txBox="1"/>
          <p:nvPr/>
        </p:nvSpPr>
        <p:spPr>
          <a:xfrm>
            <a:off x="2904371" y="3960298"/>
            <a:ext cx="2904623" cy="400110"/>
          </a:xfrm>
          <a:prstGeom prst="rect">
            <a:avLst/>
          </a:prstGeom>
          <a:noFill/>
        </p:spPr>
        <p:txBody>
          <a:bodyPr wrap="square" rtlCol="0">
            <a:spAutoFit/>
          </a:bodyPr>
          <a:lstStyle/>
          <a:p>
            <a:pPr algn="ctr"/>
            <a:r>
              <a:rPr lang="tr-TR" sz="2000" dirty="0"/>
              <a:t>NİSAN 2019 ÖRNEK SORU</a:t>
            </a:r>
          </a:p>
        </p:txBody>
      </p:sp>
      <p:sp>
        <p:nvSpPr>
          <p:cNvPr id="17" name="10 Metin kutusu">
            <a:extLst>
              <a:ext uri="{FF2B5EF4-FFF2-40B4-BE49-F238E27FC236}">
                <a16:creationId xmlns:a16="http://schemas.microsoft.com/office/drawing/2014/main" id="{4E742B58-FABD-4C21-A5D5-19F2B4C659B3}"/>
              </a:ext>
            </a:extLst>
          </p:cNvPr>
          <p:cNvSpPr txBox="1"/>
          <p:nvPr/>
        </p:nvSpPr>
        <p:spPr>
          <a:xfrm>
            <a:off x="8745589" y="2050641"/>
            <a:ext cx="3000920" cy="400110"/>
          </a:xfrm>
          <a:prstGeom prst="rect">
            <a:avLst/>
          </a:prstGeom>
          <a:noFill/>
        </p:spPr>
        <p:txBody>
          <a:bodyPr wrap="square" rtlCol="0">
            <a:spAutoFit/>
          </a:bodyPr>
          <a:lstStyle/>
          <a:p>
            <a:pPr algn="ctr"/>
            <a:r>
              <a:rPr lang="tr-TR" sz="2000" dirty="0"/>
              <a:t>14/12/2013 D.K.A.B.</a:t>
            </a:r>
          </a:p>
        </p:txBody>
      </p:sp>
      <p:sp>
        <p:nvSpPr>
          <p:cNvPr id="18" name="11 Metin kutusu">
            <a:extLst>
              <a:ext uri="{FF2B5EF4-FFF2-40B4-BE49-F238E27FC236}">
                <a16:creationId xmlns:a16="http://schemas.microsoft.com/office/drawing/2014/main" id="{C047D2AE-DFB4-4E89-A382-15392BE74DF8}"/>
              </a:ext>
            </a:extLst>
          </p:cNvPr>
          <p:cNvSpPr txBox="1"/>
          <p:nvPr/>
        </p:nvSpPr>
        <p:spPr>
          <a:xfrm>
            <a:off x="9063513" y="3961918"/>
            <a:ext cx="2365071" cy="400110"/>
          </a:xfrm>
          <a:prstGeom prst="rect">
            <a:avLst/>
          </a:prstGeom>
          <a:noFill/>
        </p:spPr>
        <p:txBody>
          <a:bodyPr wrap="square" rtlCol="0">
            <a:spAutoFit/>
          </a:bodyPr>
          <a:lstStyle/>
          <a:p>
            <a:pPr algn="ctr"/>
            <a:r>
              <a:rPr lang="tr-TR" sz="2000" dirty="0"/>
              <a:t>14/12/2013 D.K.A.B.</a:t>
            </a:r>
          </a:p>
        </p:txBody>
      </p:sp>
    </p:spTree>
    <p:extLst>
      <p:ext uri="{BB962C8B-B14F-4D97-AF65-F5344CB8AC3E}">
        <p14:creationId xmlns:p14="http://schemas.microsoft.com/office/powerpoint/2010/main" val="119879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400110"/>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Crete Round"/>
              <a:buNone/>
              <a:tabLst/>
              <a:defRPr/>
            </a:pPr>
            <a:r>
              <a:rPr lang="tr-TR" sz="2000">
                <a:solidFill>
                  <a:schemeClr val="bg1"/>
                </a:solidFill>
                <a:latin typeface="Crete Round"/>
                <a:ea typeface="Crete Round"/>
                <a:cs typeface="Crete Round"/>
                <a:sym typeface="Crete Round"/>
              </a:rPr>
              <a:t>Aynı kazanımlar üzerine oluşturulan TEOG ve LGS soruları</a:t>
            </a:r>
            <a:endParaRPr kumimoji="0" lang="tr-TR" sz="2000" b="0" i="0" u="none" strike="noStrike" kern="0" cap="none" spc="0" normalizeH="0" baseline="0" noProof="0" dirty="0">
              <a:ln>
                <a:noFill/>
              </a:ln>
              <a:solidFill>
                <a:schemeClr val="bg1"/>
              </a:solidFill>
              <a:effectLst/>
              <a:uLnTx/>
              <a:uFillTx/>
              <a:latin typeface="Crete Round"/>
              <a:ea typeface="Crete Round"/>
              <a:cs typeface="Crete Round"/>
              <a:sym typeface="Crete Round"/>
            </a:endParaRPr>
          </a:p>
        </p:txBody>
      </p:sp>
      <p:sp>
        <p:nvSpPr>
          <p:cNvPr id="9" name="4 Metin kutusu">
            <a:extLst>
              <a:ext uri="{FF2B5EF4-FFF2-40B4-BE49-F238E27FC236}">
                <a16:creationId xmlns:a16="http://schemas.microsoft.com/office/drawing/2014/main" id="{68F4A152-9A0B-4EA7-A6F2-20EBE8CB47BF}"/>
              </a:ext>
            </a:extLst>
          </p:cNvPr>
          <p:cNvSpPr txBox="1"/>
          <p:nvPr/>
        </p:nvSpPr>
        <p:spPr>
          <a:xfrm>
            <a:off x="0" y="796944"/>
            <a:ext cx="12192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a:latin typeface="Muli" charset="-94"/>
              </a:rPr>
              <a:t>E8.3.R1. Students will be able to understand the overall meaning of short texts about a process.</a:t>
            </a:r>
            <a:endParaRPr lang="tr-TR" dirty="0">
              <a:latin typeface="Muli" charset="-94"/>
            </a:endParaRPr>
          </a:p>
          <a:p>
            <a:pPr algn="ctr"/>
            <a:r>
              <a:rPr lang="en-US" dirty="0">
                <a:latin typeface="Muli" charset="-94"/>
              </a:rPr>
              <a:t>E8.3.R2. Students will be able to guess the meaning of unknown words from the text.</a:t>
            </a:r>
            <a:endParaRPr lang="tr-TR" dirty="0">
              <a:latin typeface="Muli" charset="-94"/>
            </a:endParaRPr>
          </a:p>
        </p:txBody>
      </p:sp>
      <p:pic>
        <p:nvPicPr>
          <p:cNvPr id="10" name="Picture 4">
            <a:extLst>
              <a:ext uri="{FF2B5EF4-FFF2-40B4-BE49-F238E27FC236}">
                <a16:creationId xmlns:a16="http://schemas.microsoft.com/office/drawing/2014/main" id="{F3A44AF7-1A7F-4F35-9B07-426733BDEE1F}"/>
              </a:ext>
            </a:extLst>
          </p:cNvPr>
          <p:cNvPicPr>
            <a:picLocks noChangeAspect="1" noChangeArrowheads="1"/>
          </p:cNvPicPr>
          <p:nvPr/>
        </p:nvPicPr>
        <p:blipFill>
          <a:blip r:embed="rId3"/>
          <a:srcRect/>
          <a:stretch>
            <a:fillRect/>
          </a:stretch>
        </p:blipFill>
        <p:spPr bwMode="auto">
          <a:xfrm>
            <a:off x="956737" y="1984869"/>
            <a:ext cx="5519091" cy="4359830"/>
          </a:xfrm>
          <a:prstGeom prst="rect">
            <a:avLst/>
          </a:prstGeom>
          <a:ln>
            <a:noFill/>
          </a:ln>
          <a:effectLst>
            <a:outerShdw blurRad="292100" dist="139700" dir="2700000" algn="tl" rotWithShape="0">
              <a:srgbClr val="333333">
                <a:alpha val="65000"/>
              </a:srgbClr>
            </a:outerShdw>
          </a:effectLst>
        </p:spPr>
      </p:pic>
      <p:pic>
        <p:nvPicPr>
          <p:cNvPr id="11" name="Picture 3">
            <a:extLst>
              <a:ext uri="{FF2B5EF4-FFF2-40B4-BE49-F238E27FC236}">
                <a16:creationId xmlns:a16="http://schemas.microsoft.com/office/drawing/2014/main" id="{D241F3E6-F39E-489F-B42A-E7F5F2430245}"/>
              </a:ext>
            </a:extLst>
          </p:cNvPr>
          <p:cNvPicPr>
            <a:picLocks noChangeAspect="1" noChangeArrowheads="1"/>
          </p:cNvPicPr>
          <p:nvPr/>
        </p:nvPicPr>
        <p:blipFill>
          <a:blip r:embed="rId4"/>
          <a:srcRect/>
          <a:stretch>
            <a:fillRect/>
          </a:stretch>
        </p:blipFill>
        <p:spPr bwMode="auto">
          <a:xfrm>
            <a:off x="7750832" y="1984869"/>
            <a:ext cx="3306373" cy="4363968"/>
          </a:xfrm>
          <a:prstGeom prst="rect">
            <a:avLst/>
          </a:prstGeom>
          <a:ln>
            <a:noFill/>
          </a:ln>
          <a:effectLst>
            <a:outerShdw blurRad="292100" dist="139700" dir="2700000" algn="tl" rotWithShape="0">
              <a:srgbClr val="333333">
                <a:alpha val="65000"/>
              </a:srgbClr>
            </a:outerShdw>
          </a:effectLst>
        </p:spPr>
      </p:pic>
      <p:sp>
        <p:nvSpPr>
          <p:cNvPr id="12" name="9 Metin kutusu">
            <a:extLst>
              <a:ext uri="{FF2B5EF4-FFF2-40B4-BE49-F238E27FC236}">
                <a16:creationId xmlns:a16="http://schemas.microsoft.com/office/drawing/2014/main" id="{8D6CFC85-12A3-44AE-938D-1210A5F655B9}"/>
              </a:ext>
            </a:extLst>
          </p:cNvPr>
          <p:cNvSpPr txBox="1"/>
          <p:nvPr/>
        </p:nvSpPr>
        <p:spPr>
          <a:xfrm>
            <a:off x="1628050" y="1583319"/>
            <a:ext cx="4176464" cy="400110"/>
          </a:xfrm>
          <a:prstGeom prst="rect">
            <a:avLst/>
          </a:prstGeom>
          <a:noFill/>
        </p:spPr>
        <p:txBody>
          <a:bodyPr wrap="square" rtlCol="0">
            <a:spAutoFit/>
          </a:bodyPr>
          <a:lstStyle/>
          <a:p>
            <a:pPr algn="ctr"/>
            <a:r>
              <a:rPr lang="tr-TR" sz="2000" dirty="0"/>
              <a:t>ARALIK 2019 ÖRNEK SORU</a:t>
            </a:r>
          </a:p>
        </p:txBody>
      </p:sp>
      <p:sp>
        <p:nvSpPr>
          <p:cNvPr id="14" name="8 Metin kutusu">
            <a:extLst>
              <a:ext uri="{FF2B5EF4-FFF2-40B4-BE49-F238E27FC236}">
                <a16:creationId xmlns:a16="http://schemas.microsoft.com/office/drawing/2014/main" id="{70466352-9019-44DE-A33E-C5FC75327069}"/>
              </a:ext>
            </a:extLst>
          </p:cNvPr>
          <p:cNvSpPr txBox="1"/>
          <p:nvPr/>
        </p:nvSpPr>
        <p:spPr>
          <a:xfrm>
            <a:off x="7980040" y="1630683"/>
            <a:ext cx="2583910" cy="400110"/>
          </a:xfrm>
          <a:prstGeom prst="rect">
            <a:avLst/>
          </a:prstGeom>
          <a:noFill/>
        </p:spPr>
        <p:txBody>
          <a:bodyPr wrap="square" rtlCol="0">
            <a:spAutoFit/>
          </a:bodyPr>
          <a:lstStyle/>
          <a:p>
            <a:pPr algn="ctr"/>
            <a:r>
              <a:rPr lang="tr-TR" sz="2000" dirty="0"/>
              <a:t>24/11/2016 İNGİLİZCE</a:t>
            </a:r>
          </a:p>
        </p:txBody>
      </p:sp>
    </p:spTree>
    <p:extLst>
      <p:ext uri="{BB962C8B-B14F-4D97-AF65-F5344CB8AC3E}">
        <p14:creationId xmlns:p14="http://schemas.microsoft.com/office/powerpoint/2010/main" val="271854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Okuduğunu Anlama Becerileri</a:t>
            </a:r>
          </a:p>
        </p:txBody>
      </p:sp>
      <p:graphicFrame>
        <p:nvGraphicFramePr>
          <p:cNvPr id="9" name="11 Diyagram">
            <a:extLst>
              <a:ext uri="{FF2B5EF4-FFF2-40B4-BE49-F238E27FC236}">
                <a16:creationId xmlns:a16="http://schemas.microsoft.com/office/drawing/2014/main" id="{74B28569-F781-4157-865E-FBB7AFEA0D2B}"/>
              </a:ext>
            </a:extLst>
          </p:cNvPr>
          <p:cNvGraphicFramePr/>
          <p:nvPr/>
        </p:nvGraphicFramePr>
        <p:xfrm>
          <a:off x="126609" y="1055077"/>
          <a:ext cx="11929403" cy="5331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921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Okuduğunu Anlama Becerileri</a:t>
            </a:r>
          </a:p>
        </p:txBody>
      </p:sp>
      <p:graphicFrame>
        <p:nvGraphicFramePr>
          <p:cNvPr id="10" name="Table 2">
            <a:extLst>
              <a:ext uri="{FF2B5EF4-FFF2-40B4-BE49-F238E27FC236}">
                <a16:creationId xmlns:a16="http://schemas.microsoft.com/office/drawing/2014/main" id="{4EEB20C8-E14C-46C8-91A7-987B4E765319}"/>
              </a:ext>
            </a:extLst>
          </p:cNvPr>
          <p:cNvGraphicFramePr>
            <a:graphicFrameLocks noGrp="1"/>
          </p:cNvGraphicFramePr>
          <p:nvPr/>
        </p:nvGraphicFramePr>
        <p:xfrm>
          <a:off x="287524" y="1111348"/>
          <a:ext cx="11684082" cy="5208034"/>
        </p:xfrm>
        <a:graphic>
          <a:graphicData uri="http://schemas.openxmlformats.org/drawingml/2006/table">
            <a:tbl>
              <a:tblPr firstRow="1" bandRow="1">
                <a:tableStyleId>{BC89EF96-8CEA-46FF-86C4-4CE0E7609802}</a:tableStyleId>
              </a:tblPr>
              <a:tblGrid>
                <a:gridCol w="2476602">
                  <a:extLst>
                    <a:ext uri="{9D8B030D-6E8A-4147-A177-3AD203B41FA5}">
                      <a16:colId xmlns:a16="http://schemas.microsoft.com/office/drawing/2014/main" val="20000"/>
                    </a:ext>
                  </a:extLst>
                </a:gridCol>
                <a:gridCol w="9207480">
                  <a:extLst>
                    <a:ext uri="{9D8B030D-6E8A-4147-A177-3AD203B41FA5}">
                      <a16:colId xmlns:a16="http://schemas.microsoft.com/office/drawing/2014/main" val="20001"/>
                    </a:ext>
                  </a:extLst>
                </a:gridCol>
              </a:tblGrid>
              <a:tr h="828792">
                <a:tc>
                  <a:txBody>
                    <a:bodyPr/>
                    <a:lstStyle/>
                    <a:p>
                      <a:pPr algn="r"/>
                      <a:r>
                        <a:rPr lang="tr-TR" sz="1600" b="1" i="1" dirty="0"/>
                        <a:t>Görseli</a:t>
                      </a:r>
                      <a:r>
                        <a:rPr lang="tr-TR" sz="1600" b="1" i="1" baseline="0" dirty="0"/>
                        <a:t> Okuyabilme</a:t>
                      </a:r>
                      <a:endParaRPr lang="tr-TR" sz="1600" b="1" i="1" dirty="0">
                        <a:latin typeface="Muli" charset="-94"/>
                      </a:endParaRPr>
                    </a:p>
                  </a:txBody>
                  <a:tcPr anchor="ctr"/>
                </a:tc>
                <a:tc>
                  <a:txBody>
                    <a:bodyPr/>
                    <a:lstStyle/>
                    <a:p>
                      <a:pPr algn="just"/>
                      <a:r>
                        <a:rPr lang="tr-TR" sz="1600" b="0" dirty="0"/>
                        <a:t>Metnin görsellerine</a:t>
                      </a:r>
                      <a:r>
                        <a:rPr lang="tr-TR" sz="1600" b="0" baseline="0" dirty="0"/>
                        <a:t> bakarak içeriği hakkında tahminde bulunma.</a:t>
                      </a:r>
                    </a:p>
                    <a:p>
                      <a:pPr algn="just"/>
                      <a:r>
                        <a:rPr lang="tr-TR" sz="1600" b="0" baseline="0" dirty="0"/>
                        <a:t>Grafik, tablo, çizelge, şema, harita, kroki vb. ile sunulan bilgileri anlama ve yorumlama.</a:t>
                      </a:r>
                    </a:p>
                    <a:p>
                      <a:pPr algn="just"/>
                      <a:r>
                        <a:rPr lang="tr-TR" sz="1600" b="0" baseline="0" dirty="0"/>
                        <a:t>Çoklu medya kaynaklarının güvenirliğini sorgulama.</a:t>
                      </a:r>
                      <a:endParaRPr lang="tr-TR" sz="1600" b="0" dirty="0">
                        <a:latin typeface="Muli" charset="-94"/>
                      </a:endParaRPr>
                    </a:p>
                  </a:txBody>
                  <a:tcPr anchor="ctr"/>
                </a:tc>
                <a:extLst>
                  <a:ext uri="{0D108BD9-81ED-4DB2-BD59-A6C34878D82A}">
                    <a16:rowId xmlns:a16="http://schemas.microsoft.com/office/drawing/2014/main" val="10000"/>
                  </a:ext>
                </a:extLst>
              </a:tr>
              <a:tr h="418326">
                <a:tc>
                  <a:txBody>
                    <a:bodyPr/>
                    <a:lstStyle/>
                    <a:p>
                      <a:pPr algn="r"/>
                      <a:r>
                        <a:rPr lang="tr-TR" sz="1600" b="1" i="1" dirty="0"/>
                        <a:t>Akıcı Okuyabilme</a:t>
                      </a:r>
                      <a:endParaRPr lang="tr-TR" sz="1600" b="1" i="1" dirty="0">
                        <a:latin typeface="Muli" charset="-94"/>
                      </a:endParaRPr>
                    </a:p>
                  </a:txBody>
                  <a:tcPr anchor="ctr"/>
                </a:tc>
                <a:tc>
                  <a:txBody>
                    <a:bodyPr/>
                    <a:lstStyle/>
                    <a:p>
                      <a:pPr algn="just"/>
                      <a:r>
                        <a:rPr lang="tr-TR" sz="1600" b="0" dirty="0"/>
                        <a:t>Okuma amacını ve yöntemini belirleme (Metni,</a:t>
                      </a:r>
                      <a:r>
                        <a:rPr lang="tr-TR" sz="1600" b="0" baseline="0" dirty="0"/>
                        <a:t> tür özelliklerine dikkat ederek okur.)</a:t>
                      </a:r>
                      <a:endParaRPr lang="tr-TR" sz="1600" b="0" i="1" dirty="0">
                        <a:latin typeface="Muli" charset="-94"/>
                      </a:endParaRPr>
                    </a:p>
                  </a:txBody>
                  <a:tcPr anchor="ctr"/>
                </a:tc>
                <a:extLst>
                  <a:ext uri="{0D108BD9-81ED-4DB2-BD59-A6C34878D82A}">
                    <a16:rowId xmlns:a16="http://schemas.microsoft.com/office/drawing/2014/main" val="10001"/>
                  </a:ext>
                </a:extLst>
              </a:tr>
              <a:tr h="589363">
                <a:tc>
                  <a:txBody>
                    <a:bodyPr/>
                    <a:lstStyle/>
                    <a:p>
                      <a:pPr algn="r"/>
                      <a:r>
                        <a:rPr lang="tr-TR" sz="1600" b="1" i="1" dirty="0"/>
                        <a:t>Söz Varlığını Zenginleştirme</a:t>
                      </a:r>
                      <a:endParaRPr lang="tr-TR" sz="1600" b="1" i="1" dirty="0">
                        <a:latin typeface="Muli" charset="-94"/>
                      </a:endParaRPr>
                    </a:p>
                  </a:txBody>
                  <a:tcPr anchor="ctr"/>
                </a:tc>
                <a:tc>
                  <a:txBody>
                    <a:bodyPr/>
                    <a:lstStyle/>
                    <a:p>
                      <a:pPr algn="just"/>
                      <a:r>
                        <a:rPr lang="tr-TR" sz="1600" b="0" dirty="0"/>
                        <a:t>Okunan</a:t>
                      </a:r>
                      <a:r>
                        <a:rPr lang="tr-TR" sz="1600" b="0" baseline="0" dirty="0"/>
                        <a:t> metindeki sözcük ve sözcük gruplarının cümle içinde kazandığı anlamın kavranması.</a:t>
                      </a:r>
                    </a:p>
                    <a:p>
                      <a:pPr algn="just"/>
                      <a:r>
                        <a:rPr lang="tr-TR" sz="1600" b="0" baseline="0" dirty="0"/>
                        <a:t>Deyim ve atasözlerinin metne katkısının belirlenmesi.</a:t>
                      </a:r>
                      <a:endParaRPr lang="tr-TR" sz="1600" b="0" dirty="0">
                        <a:latin typeface="Muli" charset="-94"/>
                      </a:endParaRPr>
                    </a:p>
                  </a:txBody>
                  <a:tcPr anchor="ctr"/>
                </a:tc>
                <a:extLst>
                  <a:ext uri="{0D108BD9-81ED-4DB2-BD59-A6C34878D82A}">
                    <a16:rowId xmlns:a16="http://schemas.microsoft.com/office/drawing/2014/main" val="10002"/>
                  </a:ext>
                </a:extLst>
              </a:tr>
              <a:tr h="1307650">
                <a:tc>
                  <a:txBody>
                    <a:bodyPr/>
                    <a:lstStyle/>
                    <a:p>
                      <a:pPr algn="r"/>
                      <a:r>
                        <a:rPr lang="tr-TR" sz="1600" b="1" i="1" dirty="0"/>
                        <a:t>Anlam Kurabilme</a:t>
                      </a:r>
                      <a:endParaRPr lang="tr-TR" sz="1600" b="1" i="1" dirty="0">
                        <a:latin typeface="Muli" charset="-94"/>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b="0" dirty="0"/>
                        <a:t>Okunan metnin ana fikrini</a:t>
                      </a:r>
                      <a:r>
                        <a:rPr lang="tr-TR" sz="1600" b="0" baseline="0" dirty="0"/>
                        <a:t> ve yardımcı fikirlerini bulma.</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b="0" baseline="0" dirty="0"/>
                        <a:t>Okunan metindeki kurgu unsurlarını belirleme.</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b="0" baseline="0" dirty="0"/>
                        <a:t>Metinde ortaya konan sorunları tespit etme ve onlara çözün önerisi getirme.</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b="0" baseline="0" dirty="0"/>
                        <a:t>Okunan metindeki yönlendirici ifadeleri tespit etme.</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b="0" baseline="0" dirty="0"/>
                        <a:t>Metnin öncesine ve sonrasına ait kurgular yapabilme.</a:t>
                      </a:r>
                      <a:endParaRPr lang="tr-TR" sz="1600" b="0" i="0" dirty="0">
                        <a:latin typeface="Muli" charset="-94"/>
                      </a:endParaRPr>
                    </a:p>
                  </a:txBody>
                  <a:tcPr anchor="ctr"/>
                </a:tc>
                <a:extLst>
                  <a:ext uri="{0D108BD9-81ED-4DB2-BD59-A6C34878D82A}">
                    <a16:rowId xmlns:a16="http://schemas.microsoft.com/office/drawing/2014/main" val="10003"/>
                  </a:ext>
                </a:extLst>
              </a:tr>
              <a:tr h="82879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600" b="1" i="1" dirty="0"/>
                        <a:t>Eleştirel</a:t>
                      </a:r>
                      <a:r>
                        <a:rPr lang="tr-TR" sz="1600" b="1" i="1" baseline="0" dirty="0"/>
                        <a:t> Okuyabilme</a:t>
                      </a:r>
                      <a:endParaRPr lang="tr-TR" sz="1600" b="1" i="1" dirty="0">
                        <a:latin typeface="Muli" charset="-94"/>
                      </a:endParaRPr>
                    </a:p>
                  </a:txBody>
                  <a:tcPr anchor="ctr"/>
                </a:tc>
                <a:tc>
                  <a:txBody>
                    <a:bodyPr/>
                    <a:lstStyle/>
                    <a:p>
                      <a:pPr algn="just"/>
                      <a:r>
                        <a:rPr lang="tr-TR" sz="1600" b="0" dirty="0"/>
                        <a:t>Metindeki</a:t>
                      </a:r>
                      <a:r>
                        <a:rPr lang="tr-TR" sz="1600" b="0" baseline="0" dirty="0"/>
                        <a:t> örneklere, ayrıntılara ve açıklamalara atıf yaparak metnin yorumlanması.</a:t>
                      </a:r>
                    </a:p>
                    <a:p>
                      <a:pPr algn="just"/>
                      <a:r>
                        <a:rPr lang="tr-TR" sz="1600" b="0" dirty="0"/>
                        <a:t>Metinler arasında karşılaştırma ve değerlendirme yapma.</a:t>
                      </a:r>
                    </a:p>
                    <a:p>
                      <a:pPr algn="just"/>
                      <a:r>
                        <a:rPr lang="tr-TR" sz="1600" b="0" dirty="0"/>
                        <a:t>Metindeki çelişkili ve tutarsız</a:t>
                      </a:r>
                      <a:r>
                        <a:rPr lang="tr-TR" sz="1600" b="0" baseline="0" dirty="0"/>
                        <a:t> ifadeleri belirleme.</a:t>
                      </a:r>
                      <a:endParaRPr lang="tr-TR" sz="1600" b="0" dirty="0">
                        <a:latin typeface="Muli" charset="-94"/>
                      </a:endParaRPr>
                    </a:p>
                  </a:txBody>
                  <a:tcPr anchor="ctr"/>
                </a:tc>
                <a:extLst>
                  <a:ext uri="{0D108BD9-81ED-4DB2-BD59-A6C34878D82A}">
                    <a16:rowId xmlns:a16="http://schemas.microsoft.com/office/drawing/2014/main" val="10004"/>
                  </a:ext>
                </a:extLst>
              </a:tr>
              <a:tr h="4107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600" b="1" i="1" dirty="0"/>
                        <a:t>Okuma Kültürü Edinme</a:t>
                      </a:r>
                      <a:endParaRPr lang="tr-TR" sz="1600" b="1" i="1" dirty="0">
                        <a:latin typeface="Muli" charset="-94"/>
                      </a:endParaRPr>
                    </a:p>
                  </a:txBody>
                  <a:tcPr anchor="ctr"/>
                </a:tc>
                <a:tc>
                  <a:txBody>
                    <a:bodyPr/>
                    <a:lstStyle/>
                    <a:p>
                      <a:pPr algn="just"/>
                      <a:r>
                        <a:rPr lang="tr-TR" sz="1600" b="0" dirty="0"/>
                        <a:t>Okunan metin</a:t>
                      </a:r>
                      <a:r>
                        <a:rPr lang="tr-TR" sz="1600" b="0" baseline="0" dirty="0"/>
                        <a:t>le ilgili duygu ve düşünceleri çevreyle paylaşma.</a:t>
                      </a:r>
                      <a:endParaRPr lang="tr-TR" sz="1600" b="0" dirty="0">
                        <a:latin typeface="Muli" charset="-94"/>
                      </a:endParaRPr>
                    </a:p>
                  </a:txBody>
                  <a:tcPr anchor="ctr"/>
                </a:tc>
                <a:extLst>
                  <a:ext uri="{0D108BD9-81ED-4DB2-BD59-A6C34878D82A}">
                    <a16:rowId xmlns:a16="http://schemas.microsoft.com/office/drawing/2014/main" val="10005"/>
                  </a:ext>
                </a:extLst>
              </a:tr>
              <a:tr h="4107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600" b="1" i="1" dirty="0"/>
                        <a:t>Yönergelere Uyabilme</a:t>
                      </a:r>
                      <a:endParaRPr lang="tr-TR" sz="1600" b="1" i="1" dirty="0">
                        <a:latin typeface="Muli" charset="-94"/>
                      </a:endParaRPr>
                    </a:p>
                  </a:txBody>
                  <a:tcPr anchor="ctr"/>
                </a:tc>
                <a:tc>
                  <a:txBody>
                    <a:bodyPr/>
                    <a:lstStyle/>
                    <a:p>
                      <a:pPr algn="just"/>
                      <a:r>
                        <a:rPr lang="tr-TR" sz="1600" b="0" dirty="0"/>
                        <a:t>Yönerge</a:t>
                      </a:r>
                      <a:r>
                        <a:rPr lang="tr-TR" sz="1600" b="0" baseline="0" dirty="0"/>
                        <a:t> şeklinde verilen görev adımlarını mantıklı bir şekilde takip edilmesi.</a:t>
                      </a:r>
                      <a:endParaRPr lang="tr-TR" sz="1600" b="0" dirty="0">
                        <a:latin typeface="Muli" charset="-94"/>
                      </a:endParaRPr>
                    </a:p>
                  </a:txBody>
                  <a:tcPr anchor="ctr"/>
                </a:tc>
                <a:extLst>
                  <a:ext uri="{0D108BD9-81ED-4DB2-BD59-A6C34878D82A}">
                    <a16:rowId xmlns:a16="http://schemas.microsoft.com/office/drawing/2014/main" val="10006"/>
                  </a:ext>
                </a:extLst>
              </a:tr>
              <a:tr h="4107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600" b="1" i="1" dirty="0"/>
                        <a:t>Dilbilgisi</a:t>
                      </a:r>
                      <a:r>
                        <a:rPr lang="tr-TR" sz="1600" b="1" i="1" baseline="0" dirty="0"/>
                        <a:t> ve imla</a:t>
                      </a:r>
                      <a:endParaRPr lang="tr-TR" sz="1600" b="1" i="1" dirty="0">
                        <a:latin typeface="Muli" charset="-94"/>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b="0" dirty="0"/>
                        <a:t>Metinde</a:t>
                      </a:r>
                      <a:r>
                        <a:rPr lang="tr-TR" sz="1600" b="0" baseline="0" dirty="0"/>
                        <a:t> kullanılan dil ile ilgili yapı ve kavramları doğru ve yerinde kullanma.</a:t>
                      </a:r>
                      <a:endParaRPr lang="tr-TR" sz="1600" b="0" dirty="0">
                        <a:latin typeface="Muli" charset="-94"/>
                      </a:endParaRPr>
                    </a:p>
                  </a:txBody>
                  <a:tcPr anchor="ctr"/>
                </a:tc>
                <a:extLst>
                  <a:ext uri="{0D108BD9-81ED-4DB2-BD59-A6C34878D82A}">
                    <a16:rowId xmlns:a16="http://schemas.microsoft.com/office/drawing/2014/main" val="3079950978"/>
                  </a:ext>
                </a:extLst>
              </a:tr>
            </a:tbl>
          </a:graphicData>
        </a:graphic>
      </p:graphicFrame>
    </p:spTree>
    <p:extLst>
      <p:ext uri="{BB962C8B-B14F-4D97-AF65-F5344CB8AC3E}">
        <p14:creationId xmlns:p14="http://schemas.microsoft.com/office/powerpoint/2010/main" val="371319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Görseli Okuyabilme (Türkçe)</a:t>
            </a:r>
          </a:p>
        </p:txBody>
      </p:sp>
      <p:pic>
        <p:nvPicPr>
          <p:cNvPr id="9" name="Resim 8">
            <a:extLst>
              <a:ext uri="{FF2B5EF4-FFF2-40B4-BE49-F238E27FC236}">
                <a16:creationId xmlns:a16="http://schemas.microsoft.com/office/drawing/2014/main" id="{0B5E3EED-9F89-4F66-98ED-A147B5F4A827}"/>
              </a:ext>
            </a:extLst>
          </p:cNvPr>
          <p:cNvPicPr>
            <a:picLocks noChangeAspect="1"/>
          </p:cNvPicPr>
          <p:nvPr/>
        </p:nvPicPr>
        <p:blipFill>
          <a:blip r:embed="rId3"/>
          <a:stretch>
            <a:fillRect/>
          </a:stretch>
        </p:blipFill>
        <p:spPr>
          <a:xfrm>
            <a:off x="2170673" y="1192233"/>
            <a:ext cx="7850653" cy="50437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4813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Görseli Okuyabilme (Sosyal Bilgiler)</a:t>
            </a:r>
          </a:p>
        </p:txBody>
      </p:sp>
      <p:pic>
        <p:nvPicPr>
          <p:cNvPr id="9" name="Resim 8">
            <a:extLst>
              <a:ext uri="{FF2B5EF4-FFF2-40B4-BE49-F238E27FC236}">
                <a16:creationId xmlns:a16="http://schemas.microsoft.com/office/drawing/2014/main" id="{FAFDB67F-D51F-4432-9EDF-D8AC40B211E8}"/>
              </a:ext>
            </a:extLst>
          </p:cNvPr>
          <p:cNvPicPr>
            <a:picLocks noChangeAspect="1"/>
          </p:cNvPicPr>
          <p:nvPr/>
        </p:nvPicPr>
        <p:blipFill>
          <a:blip r:embed="rId3"/>
          <a:stretch>
            <a:fillRect/>
          </a:stretch>
        </p:blipFill>
        <p:spPr>
          <a:xfrm>
            <a:off x="2715090" y="1080647"/>
            <a:ext cx="6761820" cy="5263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05259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Görseli Okuyabilme (İngilizce)</a:t>
            </a:r>
          </a:p>
        </p:txBody>
      </p:sp>
      <p:pic>
        <p:nvPicPr>
          <p:cNvPr id="9" name="Resim 8">
            <a:extLst>
              <a:ext uri="{FF2B5EF4-FFF2-40B4-BE49-F238E27FC236}">
                <a16:creationId xmlns:a16="http://schemas.microsoft.com/office/drawing/2014/main" id="{8CEAD3BD-C1CC-4DC8-BC03-50D1F6D91C21}"/>
              </a:ext>
            </a:extLst>
          </p:cNvPr>
          <p:cNvPicPr>
            <a:picLocks noChangeAspect="1"/>
          </p:cNvPicPr>
          <p:nvPr/>
        </p:nvPicPr>
        <p:blipFill>
          <a:blip r:embed="rId3"/>
          <a:stretch>
            <a:fillRect/>
          </a:stretch>
        </p:blipFill>
        <p:spPr>
          <a:xfrm>
            <a:off x="2863784" y="1071791"/>
            <a:ext cx="6464431" cy="5301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5352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spc="600" dirty="0">
                <a:ln w="0"/>
                <a:solidFill>
                  <a:schemeClr val="bg1"/>
                </a:solidFill>
                <a:effectLst>
                  <a:outerShdw blurRad="38100" dist="19050" dir="2700000" algn="tl" rotWithShape="0">
                    <a:schemeClr val="dk1">
                      <a:alpha val="40000"/>
                    </a:schemeClr>
                  </a:outerShdw>
                </a:effectLst>
              </a:rPr>
              <a:t>Akıcı</a:t>
            </a:r>
            <a:r>
              <a:rPr lang="tr-TR" sz="3200" b="0" cap="none" spc="600" dirty="0">
                <a:ln w="0"/>
                <a:solidFill>
                  <a:schemeClr val="bg1"/>
                </a:solidFill>
                <a:effectLst>
                  <a:outerShdw blurRad="38100" dist="19050" dir="2700000" algn="tl" rotWithShape="0">
                    <a:schemeClr val="dk1">
                      <a:alpha val="40000"/>
                    </a:schemeClr>
                  </a:outerShdw>
                </a:effectLst>
              </a:rPr>
              <a:t> Okuyabilme (Türkçe)</a:t>
            </a:r>
          </a:p>
        </p:txBody>
      </p:sp>
      <p:pic>
        <p:nvPicPr>
          <p:cNvPr id="9" name="Resim 8">
            <a:extLst>
              <a:ext uri="{FF2B5EF4-FFF2-40B4-BE49-F238E27FC236}">
                <a16:creationId xmlns:a16="http://schemas.microsoft.com/office/drawing/2014/main" id="{E689676E-83FD-49A3-ACBB-D777F63E9AF0}"/>
              </a:ext>
            </a:extLst>
          </p:cNvPr>
          <p:cNvPicPr>
            <a:picLocks noChangeAspect="1"/>
          </p:cNvPicPr>
          <p:nvPr/>
        </p:nvPicPr>
        <p:blipFill>
          <a:blip r:embed="rId3"/>
          <a:stretch>
            <a:fillRect/>
          </a:stretch>
        </p:blipFill>
        <p:spPr>
          <a:xfrm>
            <a:off x="523970" y="1741963"/>
            <a:ext cx="11144059" cy="39609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476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Dikdörtgen 13"/>
          <p:cNvSpPr/>
          <p:nvPr/>
        </p:nvSpPr>
        <p:spPr>
          <a:xfrm>
            <a:off x="0" y="2603842"/>
            <a:ext cx="12216979" cy="923330"/>
          </a:xfrm>
          <a:prstGeom prst="rect">
            <a:avLst/>
          </a:prstGeom>
          <a:noFill/>
        </p:spPr>
        <p:txBody>
          <a:bodyPr wrap="square" lIns="91440" tIns="45720" rIns="91440" bIns="45720">
            <a:spAutoFit/>
          </a:bodyPr>
          <a:lstStyle/>
          <a:p>
            <a:pPr algn="ctr"/>
            <a:r>
              <a:rPr lang="tr-TR" sz="5400" b="0" cap="none" spc="600" dirty="0">
                <a:ln w="0"/>
                <a:solidFill>
                  <a:schemeClr val="tx1"/>
                </a:solidFill>
                <a:effectLst>
                  <a:outerShdw blurRad="38100" dist="19050" dir="2700000" algn="tl" rotWithShape="0">
                    <a:schemeClr val="dk1">
                      <a:alpha val="40000"/>
                    </a:schemeClr>
                  </a:outerShdw>
                </a:effectLst>
              </a:rPr>
              <a:t>LGS Üzerine Konuşmalar</a:t>
            </a:r>
          </a:p>
        </p:txBody>
      </p:sp>
    </p:spTree>
    <p:extLst>
      <p:ext uri="{BB962C8B-B14F-4D97-AF65-F5344CB8AC3E}">
        <p14:creationId xmlns:p14="http://schemas.microsoft.com/office/powerpoint/2010/main" val="2363654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spc="600" dirty="0">
                <a:ln w="0"/>
                <a:solidFill>
                  <a:schemeClr val="bg1"/>
                </a:solidFill>
                <a:effectLst>
                  <a:outerShdw blurRad="38100" dist="19050" dir="2700000" algn="tl" rotWithShape="0">
                    <a:schemeClr val="dk1">
                      <a:alpha val="40000"/>
                    </a:schemeClr>
                  </a:outerShdw>
                </a:effectLst>
              </a:rPr>
              <a:t>Akıcı</a:t>
            </a:r>
            <a:r>
              <a:rPr lang="tr-TR" sz="3200" b="0" cap="none" spc="600" dirty="0">
                <a:ln w="0"/>
                <a:solidFill>
                  <a:schemeClr val="bg1"/>
                </a:solidFill>
                <a:effectLst>
                  <a:outerShdw blurRad="38100" dist="19050" dir="2700000" algn="tl" rotWithShape="0">
                    <a:schemeClr val="dk1">
                      <a:alpha val="40000"/>
                    </a:schemeClr>
                  </a:outerShdw>
                </a:effectLst>
              </a:rPr>
              <a:t> Okuyabilme (Sosyal Bilgiler)</a:t>
            </a:r>
          </a:p>
        </p:txBody>
      </p:sp>
      <p:pic>
        <p:nvPicPr>
          <p:cNvPr id="9" name="Resim 8">
            <a:extLst>
              <a:ext uri="{FF2B5EF4-FFF2-40B4-BE49-F238E27FC236}">
                <a16:creationId xmlns:a16="http://schemas.microsoft.com/office/drawing/2014/main" id="{D2D15613-5163-4799-8650-526EB4B9BBF0}"/>
              </a:ext>
            </a:extLst>
          </p:cNvPr>
          <p:cNvPicPr>
            <a:picLocks noChangeAspect="1"/>
          </p:cNvPicPr>
          <p:nvPr/>
        </p:nvPicPr>
        <p:blipFill>
          <a:blip r:embed="rId3"/>
          <a:stretch>
            <a:fillRect/>
          </a:stretch>
        </p:blipFill>
        <p:spPr>
          <a:xfrm>
            <a:off x="823340" y="1304775"/>
            <a:ext cx="10545319" cy="47793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0917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spc="600" dirty="0">
                <a:ln w="0"/>
                <a:solidFill>
                  <a:schemeClr val="bg1"/>
                </a:solidFill>
                <a:effectLst>
                  <a:outerShdw blurRad="38100" dist="19050" dir="2700000" algn="tl" rotWithShape="0">
                    <a:schemeClr val="dk1">
                      <a:alpha val="40000"/>
                    </a:schemeClr>
                  </a:outerShdw>
                </a:effectLst>
              </a:rPr>
              <a:t>Akıcı</a:t>
            </a:r>
            <a:r>
              <a:rPr lang="tr-TR" sz="3200" b="0" cap="none" spc="600" dirty="0">
                <a:ln w="0"/>
                <a:solidFill>
                  <a:schemeClr val="bg1"/>
                </a:solidFill>
                <a:effectLst>
                  <a:outerShdw blurRad="38100" dist="19050" dir="2700000" algn="tl" rotWithShape="0">
                    <a:schemeClr val="dk1">
                      <a:alpha val="40000"/>
                    </a:schemeClr>
                  </a:outerShdw>
                </a:effectLst>
              </a:rPr>
              <a:t> Okuyabilme (İngilizce)</a:t>
            </a:r>
          </a:p>
        </p:txBody>
      </p:sp>
      <p:pic>
        <p:nvPicPr>
          <p:cNvPr id="9" name="Resim 8">
            <a:extLst>
              <a:ext uri="{FF2B5EF4-FFF2-40B4-BE49-F238E27FC236}">
                <a16:creationId xmlns:a16="http://schemas.microsoft.com/office/drawing/2014/main" id="{60383867-2268-4905-8C5B-1D68AC06B444}"/>
              </a:ext>
            </a:extLst>
          </p:cNvPr>
          <p:cNvPicPr>
            <a:picLocks noChangeAspect="1"/>
          </p:cNvPicPr>
          <p:nvPr/>
        </p:nvPicPr>
        <p:blipFill>
          <a:blip r:embed="rId3"/>
          <a:stretch>
            <a:fillRect/>
          </a:stretch>
        </p:blipFill>
        <p:spPr>
          <a:xfrm>
            <a:off x="3110335" y="1071791"/>
            <a:ext cx="5971330" cy="5301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2257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Söz varlığını zenginleştirme (Türkçe)</a:t>
            </a:r>
          </a:p>
        </p:txBody>
      </p:sp>
      <p:pic>
        <p:nvPicPr>
          <p:cNvPr id="9" name="Resim 8">
            <a:extLst>
              <a:ext uri="{FF2B5EF4-FFF2-40B4-BE49-F238E27FC236}">
                <a16:creationId xmlns:a16="http://schemas.microsoft.com/office/drawing/2014/main" id="{FCEA39D0-1E9E-4A91-BFAF-88514DC0FCCC}"/>
              </a:ext>
            </a:extLst>
          </p:cNvPr>
          <p:cNvPicPr>
            <a:picLocks noChangeAspect="1"/>
          </p:cNvPicPr>
          <p:nvPr/>
        </p:nvPicPr>
        <p:blipFill>
          <a:blip r:embed="rId3"/>
          <a:stretch>
            <a:fillRect/>
          </a:stretch>
        </p:blipFill>
        <p:spPr>
          <a:xfrm>
            <a:off x="1093963" y="1304775"/>
            <a:ext cx="10004074" cy="1536899"/>
          </a:xfrm>
          <a:prstGeom prst="rect">
            <a:avLst/>
          </a:prstGeom>
          <a:ln>
            <a:noFill/>
          </a:ln>
          <a:effectLst>
            <a:outerShdw blurRad="292100" dist="139700" dir="2700000" algn="tl" rotWithShape="0">
              <a:srgbClr val="333333">
                <a:alpha val="65000"/>
              </a:srgbClr>
            </a:outerShdw>
          </a:effectLst>
        </p:spPr>
      </p:pic>
      <p:pic>
        <p:nvPicPr>
          <p:cNvPr id="11" name="Resim 10">
            <a:extLst>
              <a:ext uri="{FF2B5EF4-FFF2-40B4-BE49-F238E27FC236}">
                <a16:creationId xmlns:a16="http://schemas.microsoft.com/office/drawing/2014/main" id="{DECB1A6E-141A-42AC-B1F7-2ED8DAB8A251}"/>
              </a:ext>
            </a:extLst>
          </p:cNvPr>
          <p:cNvPicPr>
            <a:picLocks noChangeAspect="1"/>
          </p:cNvPicPr>
          <p:nvPr/>
        </p:nvPicPr>
        <p:blipFill>
          <a:blip r:embed="rId4"/>
          <a:stretch>
            <a:fillRect/>
          </a:stretch>
        </p:blipFill>
        <p:spPr>
          <a:xfrm>
            <a:off x="2401572" y="3396321"/>
            <a:ext cx="7388855" cy="2156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3938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Söz varlığını zenginleştirme (Sosyal Bilgiler)</a:t>
            </a:r>
          </a:p>
        </p:txBody>
      </p:sp>
      <p:pic>
        <p:nvPicPr>
          <p:cNvPr id="9" name="Resim 8">
            <a:extLst>
              <a:ext uri="{FF2B5EF4-FFF2-40B4-BE49-F238E27FC236}">
                <a16:creationId xmlns:a16="http://schemas.microsoft.com/office/drawing/2014/main" id="{2EEB60FB-A109-49B9-9718-5D5D18A84FF6}"/>
              </a:ext>
            </a:extLst>
          </p:cNvPr>
          <p:cNvPicPr>
            <a:picLocks noChangeAspect="1"/>
          </p:cNvPicPr>
          <p:nvPr/>
        </p:nvPicPr>
        <p:blipFill>
          <a:blip r:embed="rId3"/>
          <a:stretch>
            <a:fillRect/>
          </a:stretch>
        </p:blipFill>
        <p:spPr>
          <a:xfrm>
            <a:off x="933513" y="1577312"/>
            <a:ext cx="10324973" cy="1002836"/>
          </a:xfrm>
          <a:prstGeom prst="rect">
            <a:avLst/>
          </a:prstGeom>
          <a:ln>
            <a:noFill/>
          </a:ln>
          <a:effectLst>
            <a:outerShdw blurRad="292100" dist="139700" dir="2700000" algn="tl" rotWithShape="0">
              <a:srgbClr val="333333">
                <a:alpha val="65000"/>
              </a:srgbClr>
            </a:outerShdw>
          </a:effectLst>
        </p:spPr>
      </p:pic>
      <p:pic>
        <p:nvPicPr>
          <p:cNvPr id="11" name="Resim 10">
            <a:extLst>
              <a:ext uri="{FF2B5EF4-FFF2-40B4-BE49-F238E27FC236}">
                <a16:creationId xmlns:a16="http://schemas.microsoft.com/office/drawing/2014/main" id="{79C1C9E0-CDA3-4889-9399-3DF196BE3FC0}"/>
              </a:ext>
            </a:extLst>
          </p:cNvPr>
          <p:cNvPicPr>
            <a:picLocks noChangeAspect="1"/>
          </p:cNvPicPr>
          <p:nvPr/>
        </p:nvPicPr>
        <p:blipFill>
          <a:blip r:embed="rId4"/>
          <a:stretch>
            <a:fillRect/>
          </a:stretch>
        </p:blipFill>
        <p:spPr>
          <a:xfrm>
            <a:off x="856611" y="3127160"/>
            <a:ext cx="10478777" cy="2996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6766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Anlam kurabilme (Türkçe)</a:t>
            </a:r>
          </a:p>
        </p:txBody>
      </p:sp>
      <p:pic>
        <p:nvPicPr>
          <p:cNvPr id="9" name="Resim 8">
            <a:extLst>
              <a:ext uri="{FF2B5EF4-FFF2-40B4-BE49-F238E27FC236}">
                <a16:creationId xmlns:a16="http://schemas.microsoft.com/office/drawing/2014/main" id="{EDB3E153-0356-42B0-A500-5A3299FA8A09}"/>
              </a:ext>
            </a:extLst>
          </p:cNvPr>
          <p:cNvPicPr>
            <a:picLocks noChangeAspect="1"/>
          </p:cNvPicPr>
          <p:nvPr/>
        </p:nvPicPr>
        <p:blipFill>
          <a:blip r:embed="rId3"/>
          <a:stretch>
            <a:fillRect/>
          </a:stretch>
        </p:blipFill>
        <p:spPr>
          <a:xfrm>
            <a:off x="1117844" y="1224834"/>
            <a:ext cx="9956309" cy="1949487"/>
          </a:xfrm>
          <a:prstGeom prst="rect">
            <a:avLst/>
          </a:prstGeom>
          <a:ln>
            <a:noFill/>
          </a:ln>
          <a:effectLst>
            <a:outerShdw blurRad="292100" dist="139700" dir="2700000" algn="tl" rotWithShape="0">
              <a:srgbClr val="333333">
                <a:alpha val="65000"/>
              </a:srgbClr>
            </a:outerShdw>
          </a:effectLst>
        </p:spPr>
      </p:pic>
      <p:pic>
        <p:nvPicPr>
          <p:cNvPr id="11" name="Resim 10">
            <a:extLst>
              <a:ext uri="{FF2B5EF4-FFF2-40B4-BE49-F238E27FC236}">
                <a16:creationId xmlns:a16="http://schemas.microsoft.com/office/drawing/2014/main" id="{466F0BAF-E996-4323-AB10-5A481E4DB029}"/>
              </a:ext>
            </a:extLst>
          </p:cNvPr>
          <p:cNvPicPr>
            <a:picLocks noChangeAspect="1"/>
          </p:cNvPicPr>
          <p:nvPr/>
        </p:nvPicPr>
        <p:blipFill>
          <a:blip r:embed="rId4"/>
          <a:stretch>
            <a:fillRect/>
          </a:stretch>
        </p:blipFill>
        <p:spPr>
          <a:xfrm>
            <a:off x="1117845" y="3453276"/>
            <a:ext cx="9956309" cy="28506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7664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Anlam kurabilme (Sosyal Bilgiler)</a:t>
            </a:r>
          </a:p>
        </p:txBody>
      </p:sp>
      <p:pic>
        <p:nvPicPr>
          <p:cNvPr id="9" name="Resim 8">
            <a:extLst>
              <a:ext uri="{FF2B5EF4-FFF2-40B4-BE49-F238E27FC236}">
                <a16:creationId xmlns:a16="http://schemas.microsoft.com/office/drawing/2014/main" id="{D988AC96-6439-43F8-B5F4-39C8D2068F56}"/>
              </a:ext>
            </a:extLst>
          </p:cNvPr>
          <p:cNvPicPr>
            <a:picLocks noChangeAspect="1"/>
          </p:cNvPicPr>
          <p:nvPr/>
        </p:nvPicPr>
        <p:blipFill>
          <a:blip r:embed="rId3"/>
          <a:stretch>
            <a:fillRect/>
          </a:stretch>
        </p:blipFill>
        <p:spPr>
          <a:xfrm>
            <a:off x="1000193" y="1648805"/>
            <a:ext cx="10191613" cy="35603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3218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Anlam kurabilme (İngilizce)</a:t>
            </a:r>
          </a:p>
        </p:txBody>
      </p:sp>
      <p:pic>
        <p:nvPicPr>
          <p:cNvPr id="9" name="Resim 8">
            <a:extLst>
              <a:ext uri="{FF2B5EF4-FFF2-40B4-BE49-F238E27FC236}">
                <a16:creationId xmlns:a16="http://schemas.microsoft.com/office/drawing/2014/main" id="{AC2F2D69-0E23-4CDF-BAC4-CA007A21BCB9}"/>
              </a:ext>
            </a:extLst>
          </p:cNvPr>
          <p:cNvPicPr>
            <a:picLocks noChangeAspect="1"/>
          </p:cNvPicPr>
          <p:nvPr/>
        </p:nvPicPr>
        <p:blipFill>
          <a:blip r:embed="rId3"/>
          <a:stretch>
            <a:fillRect/>
          </a:stretch>
        </p:blipFill>
        <p:spPr>
          <a:xfrm>
            <a:off x="3292535" y="1304775"/>
            <a:ext cx="5606929" cy="47880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322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Eleştirel okuyabilme (Türkçe)</a:t>
            </a:r>
          </a:p>
        </p:txBody>
      </p:sp>
      <p:pic>
        <p:nvPicPr>
          <p:cNvPr id="9" name="Resim 8">
            <a:extLst>
              <a:ext uri="{FF2B5EF4-FFF2-40B4-BE49-F238E27FC236}">
                <a16:creationId xmlns:a16="http://schemas.microsoft.com/office/drawing/2014/main" id="{63BAD8AC-762C-41C4-9A14-B6FF282FDEBF}"/>
              </a:ext>
            </a:extLst>
          </p:cNvPr>
          <p:cNvPicPr>
            <a:picLocks noChangeAspect="1"/>
          </p:cNvPicPr>
          <p:nvPr/>
        </p:nvPicPr>
        <p:blipFill>
          <a:blip r:embed="rId3"/>
          <a:stretch>
            <a:fillRect/>
          </a:stretch>
        </p:blipFill>
        <p:spPr>
          <a:xfrm>
            <a:off x="952497" y="1367258"/>
            <a:ext cx="10287005" cy="41234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7832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spc="600" dirty="0">
                <a:ln w="0"/>
                <a:solidFill>
                  <a:schemeClr val="bg1"/>
                </a:solidFill>
                <a:effectLst>
                  <a:outerShdw blurRad="38100" dist="19050" dir="2700000" algn="tl" rotWithShape="0">
                    <a:schemeClr val="dk1">
                      <a:alpha val="40000"/>
                    </a:schemeClr>
                  </a:outerShdw>
                </a:effectLst>
              </a:rPr>
              <a:t>Eleştirel okuyabilme </a:t>
            </a:r>
            <a:r>
              <a:rPr lang="tr-TR" sz="3200" b="0" cap="none" spc="600" dirty="0">
                <a:ln w="0"/>
                <a:solidFill>
                  <a:schemeClr val="bg1"/>
                </a:solidFill>
                <a:effectLst>
                  <a:outerShdw blurRad="38100" dist="19050" dir="2700000" algn="tl" rotWithShape="0">
                    <a:schemeClr val="dk1">
                      <a:alpha val="40000"/>
                    </a:schemeClr>
                  </a:outerShdw>
                </a:effectLst>
              </a:rPr>
              <a:t>(Sosyal Bilgiler)</a:t>
            </a:r>
          </a:p>
        </p:txBody>
      </p:sp>
      <p:pic>
        <p:nvPicPr>
          <p:cNvPr id="9" name="Resim 8">
            <a:extLst>
              <a:ext uri="{FF2B5EF4-FFF2-40B4-BE49-F238E27FC236}">
                <a16:creationId xmlns:a16="http://schemas.microsoft.com/office/drawing/2014/main" id="{4936960D-03FA-43AC-ACF7-5C359E5AFD1E}"/>
              </a:ext>
            </a:extLst>
          </p:cNvPr>
          <p:cNvPicPr>
            <a:picLocks noChangeAspect="1"/>
          </p:cNvPicPr>
          <p:nvPr/>
        </p:nvPicPr>
        <p:blipFill>
          <a:blip r:embed="rId3"/>
          <a:stretch>
            <a:fillRect/>
          </a:stretch>
        </p:blipFill>
        <p:spPr>
          <a:xfrm>
            <a:off x="916641" y="1126456"/>
            <a:ext cx="10358717" cy="2878213"/>
          </a:xfrm>
          <a:prstGeom prst="rect">
            <a:avLst/>
          </a:prstGeom>
          <a:ln>
            <a:noFill/>
          </a:ln>
          <a:effectLst>
            <a:outerShdw blurRad="292100" dist="139700" dir="2700000" algn="tl" rotWithShape="0">
              <a:srgbClr val="333333">
                <a:alpha val="65000"/>
              </a:srgbClr>
            </a:outerShdw>
          </a:effectLst>
        </p:spPr>
      </p:pic>
      <p:pic>
        <p:nvPicPr>
          <p:cNvPr id="11" name="Resim 10">
            <a:extLst>
              <a:ext uri="{FF2B5EF4-FFF2-40B4-BE49-F238E27FC236}">
                <a16:creationId xmlns:a16="http://schemas.microsoft.com/office/drawing/2014/main" id="{40EF31EF-6E32-4E37-B0D9-1739C8CBE8A5}"/>
              </a:ext>
            </a:extLst>
          </p:cNvPr>
          <p:cNvPicPr>
            <a:picLocks noChangeAspect="1"/>
          </p:cNvPicPr>
          <p:nvPr/>
        </p:nvPicPr>
        <p:blipFill>
          <a:blip r:embed="rId4"/>
          <a:stretch>
            <a:fillRect/>
          </a:stretch>
        </p:blipFill>
        <p:spPr>
          <a:xfrm>
            <a:off x="855515" y="4318528"/>
            <a:ext cx="10480967" cy="18705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4414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spc="600" dirty="0">
                <a:ln w="0"/>
                <a:solidFill>
                  <a:schemeClr val="bg1"/>
                </a:solidFill>
                <a:effectLst>
                  <a:outerShdw blurRad="38100" dist="19050" dir="2700000" algn="tl" rotWithShape="0">
                    <a:schemeClr val="dk1">
                      <a:alpha val="40000"/>
                    </a:schemeClr>
                  </a:outerShdw>
                </a:effectLst>
              </a:rPr>
              <a:t>Eleştirel okuyabilme </a:t>
            </a:r>
            <a:r>
              <a:rPr lang="tr-TR" sz="3200" b="0" cap="none" spc="600" dirty="0">
                <a:ln w="0"/>
                <a:solidFill>
                  <a:schemeClr val="bg1"/>
                </a:solidFill>
                <a:effectLst>
                  <a:outerShdw blurRad="38100" dist="19050" dir="2700000" algn="tl" rotWithShape="0">
                    <a:schemeClr val="dk1">
                      <a:alpha val="40000"/>
                    </a:schemeClr>
                  </a:outerShdw>
                </a:effectLst>
              </a:rPr>
              <a:t>(İngilizce)</a:t>
            </a:r>
          </a:p>
        </p:txBody>
      </p:sp>
      <p:pic>
        <p:nvPicPr>
          <p:cNvPr id="9" name="Resim 8">
            <a:extLst>
              <a:ext uri="{FF2B5EF4-FFF2-40B4-BE49-F238E27FC236}">
                <a16:creationId xmlns:a16="http://schemas.microsoft.com/office/drawing/2014/main" id="{94B92E1D-AEFC-491A-AC64-9D09812BC426}"/>
              </a:ext>
            </a:extLst>
          </p:cNvPr>
          <p:cNvPicPr>
            <a:picLocks noChangeAspect="1"/>
          </p:cNvPicPr>
          <p:nvPr/>
        </p:nvPicPr>
        <p:blipFill>
          <a:blip r:embed="rId3"/>
          <a:stretch>
            <a:fillRect/>
          </a:stretch>
        </p:blipFill>
        <p:spPr>
          <a:xfrm>
            <a:off x="1286533" y="1204986"/>
            <a:ext cx="9618933" cy="2111473"/>
          </a:xfrm>
          <a:prstGeom prst="rect">
            <a:avLst/>
          </a:prstGeom>
          <a:ln>
            <a:noFill/>
          </a:ln>
          <a:effectLst>
            <a:outerShdw blurRad="292100" dist="139700" dir="2700000" algn="tl" rotWithShape="0">
              <a:srgbClr val="333333">
                <a:alpha val="65000"/>
              </a:srgbClr>
            </a:outerShdw>
          </a:effectLst>
        </p:spPr>
      </p:pic>
      <p:pic>
        <p:nvPicPr>
          <p:cNvPr id="11" name="Resim 10">
            <a:extLst>
              <a:ext uri="{FF2B5EF4-FFF2-40B4-BE49-F238E27FC236}">
                <a16:creationId xmlns:a16="http://schemas.microsoft.com/office/drawing/2014/main" id="{CE69D2D4-1A24-4BF0-A820-6E0BC96D6074}"/>
              </a:ext>
            </a:extLst>
          </p:cNvPr>
          <p:cNvPicPr>
            <a:picLocks noChangeAspect="1"/>
          </p:cNvPicPr>
          <p:nvPr/>
        </p:nvPicPr>
        <p:blipFill>
          <a:blip r:embed="rId4"/>
          <a:stretch>
            <a:fillRect/>
          </a:stretch>
        </p:blipFill>
        <p:spPr>
          <a:xfrm>
            <a:off x="1414644" y="3670342"/>
            <a:ext cx="9362710" cy="24787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794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up 8">
            <a:extLst>
              <a:ext uri="{FF2B5EF4-FFF2-40B4-BE49-F238E27FC236}">
                <a16:creationId xmlns:a16="http://schemas.microsoft.com/office/drawing/2014/main" id="{0EE6BE40-ABC5-4A3C-9ED8-BA6292733F95}"/>
              </a:ext>
            </a:extLst>
          </p:cNvPr>
          <p:cNvGrpSpPr/>
          <p:nvPr/>
        </p:nvGrpSpPr>
        <p:grpSpPr>
          <a:xfrm>
            <a:off x="180602" y="1050983"/>
            <a:ext cx="11819140" cy="5321682"/>
            <a:chOff x="971600" y="195486"/>
            <a:chExt cx="8064896" cy="4608512"/>
          </a:xfrm>
        </p:grpSpPr>
        <p:graphicFrame>
          <p:nvGraphicFramePr>
            <p:cNvPr id="10" name="Diagram 11">
              <a:extLst>
                <a:ext uri="{FF2B5EF4-FFF2-40B4-BE49-F238E27FC236}">
                  <a16:creationId xmlns:a16="http://schemas.microsoft.com/office/drawing/2014/main" id="{C4FBA75A-9DC0-4BC4-816D-D2711670A3F6}"/>
                </a:ext>
              </a:extLst>
            </p:cNvPr>
            <p:cNvGraphicFramePr/>
            <p:nvPr>
              <p:extLst>
                <p:ext uri="{D42A27DB-BD31-4B8C-83A1-F6EECF244321}">
                  <p14:modId xmlns:p14="http://schemas.microsoft.com/office/powerpoint/2010/main" val="1642180621"/>
                </p:ext>
              </p:extLst>
            </p:nvPr>
          </p:nvGraphicFramePr>
          <p:xfrm>
            <a:off x="990600" y="195486"/>
            <a:ext cx="6336704"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6">
              <a:extLst>
                <a:ext uri="{FF2B5EF4-FFF2-40B4-BE49-F238E27FC236}">
                  <a16:creationId xmlns:a16="http://schemas.microsoft.com/office/drawing/2014/main" id="{AB1E3206-2BDB-49E7-B76B-08B1150B0C35}"/>
                </a:ext>
              </a:extLst>
            </p:cNvPr>
            <p:cNvGraphicFramePr/>
            <p:nvPr>
              <p:extLst>
                <p:ext uri="{D42A27DB-BD31-4B8C-83A1-F6EECF244321}">
                  <p14:modId xmlns:p14="http://schemas.microsoft.com/office/powerpoint/2010/main" val="108873706"/>
                </p:ext>
              </p:extLst>
            </p:nvPr>
          </p:nvGraphicFramePr>
          <p:xfrm>
            <a:off x="971600" y="3291830"/>
            <a:ext cx="8064896" cy="1512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56543168-E185-4C78-AF92-323A65023F87}"/>
                </a:ext>
              </a:extLst>
            </p:cNvPr>
            <p:cNvGraphicFramePr/>
            <p:nvPr>
              <p:extLst>
                <p:ext uri="{D42A27DB-BD31-4B8C-83A1-F6EECF244321}">
                  <p14:modId xmlns:p14="http://schemas.microsoft.com/office/powerpoint/2010/main" val="1480266164"/>
                </p:ext>
              </p:extLst>
            </p:nvPr>
          </p:nvGraphicFramePr>
          <p:xfrm>
            <a:off x="971600" y="1707654"/>
            <a:ext cx="6264696" cy="15121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6 Dolu Çerçeve">
              <a:extLst>
                <a:ext uri="{FF2B5EF4-FFF2-40B4-BE49-F238E27FC236}">
                  <a16:creationId xmlns:a16="http://schemas.microsoft.com/office/drawing/2014/main" id="{B3BD9CAD-66E7-40FC-A235-BEB657501E25}"/>
                </a:ext>
              </a:extLst>
            </p:cNvPr>
            <p:cNvSpPr/>
            <p:nvPr/>
          </p:nvSpPr>
          <p:spPr>
            <a:xfrm>
              <a:off x="7380312" y="483518"/>
              <a:ext cx="1512168" cy="864096"/>
            </a:xfrm>
            <a:prstGeom prst="bevel">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dirty="0">
                  <a:effectLst>
                    <a:glow rad="63500">
                      <a:schemeClr val="accent3">
                        <a:satMod val="175000"/>
                        <a:alpha val="40000"/>
                      </a:schemeClr>
                    </a:glow>
                  </a:effectLst>
                </a:rPr>
                <a:t>SAYISAL BECERİLER</a:t>
              </a:r>
            </a:p>
          </p:txBody>
        </p:sp>
        <p:sp>
          <p:nvSpPr>
            <p:cNvPr id="15" name="7 Dolu Çerçeve">
              <a:extLst>
                <a:ext uri="{FF2B5EF4-FFF2-40B4-BE49-F238E27FC236}">
                  <a16:creationId xmlns:a16="http://schemas.microsoft.com/office/drawing/2014/main" id="{80F1E3E9-40A6-4685-BEC0-7976135739D4}"/>
                </a:ext>
              </a:extLst>
            </p:cNvPr>
            <p:cNvSpPr/>
            <p:nvPr/>
          </p:nvSpPr>
          <p:spPr>
            <a:xfrm>
              <a:off x="7380312" y="1995686"/>
              <a:ext cx="1512168" cy="864096"/>
            </a:xfrm>
            <a:prstGeom prst="bevel">
              <a:avLst/>
            </a:prstGeom>
            <a:effectLst>
              <a:glow rad="228600">
                <a:schemeClr val="accent4">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effectLst>
                    <a:glow rad="63500">
                      <a:schemeClr val="accent4">
                        <a:satMod val="175000"/>
                        <a:alpha val="40000"/>
                      </a:schemeClr>
                    </a:glow>
                  </a:effectLst>
                </a:rPr>
                <a:t>SÖZEL BECERİLER</a:t>
              </a:r>
            </a:p>
          </p:txBody>
        </p:sp>
      </p:grpSp>
      <p:sp>
        <p:nvSpPr>
          <p:cNvPr id="16" name="Dikdörtgen 15">
            <a:extLst>
              <a:ext uri="{FF2B5EF4-FFF2-40B4-BE49-F238E27FC236}">
                <a16:creationId xmlns:a16="http://schemas.microsoft.com/office/drawing/2014/main" id="{81C264E0-F8A1-4F27-AFB1-868FA19B061B}"/>
              </a:ext>
            </a:extLst>
          </p:cNvPr>
          <p:cNvSpPr/>
          <p:nvPr/>
        </p:nvSpPr>
        <p:spPr>
          <a:xfrm>
            <a:off x="0" y="360000"/>
            <a:ext cx="12192000" cy="46166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2400" b="1" spc="600" dirty="0">
                <a:ea typeface="Cambria" pitchFamily="18" charset="0"/>
              </a:rPr>
              <a:t>LGS Nedir?</a:t>
            </a:r>
            <a:endParaRPr lang="tr-TR" sz="1600" b="0" cap="none" spc="6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4123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spc="600" dirty="0">
                <a:ln w="0"/>
                <a:solidFill>
                  <a:schemeClr val="bg1"/>
                </a:solidFill>
                <a:effectLst>
                  <a:outerShdw blurRad="38100" dist="19050" dir="2700000" algn="tl" rotWithShape="0">
                    <a:schemeClr val="dk1">
                      <a:alpha val="40000"/>
                    </a:schemeClr>
                  </a:outerShdw>
                </a:effectLst>
              </a:rPr>
              <a:t>Okuma kültürü edinme </a:t>
            </a:r>
            <a:r>
              <a:rPr lang="tr-TR" sz="3200" b="0" cap="none" spc="600" dirty="0">
                <a:ln w="0"/>
                <a:solidFill>
                  <a:schemeClr val="bg1"/>
                </a:solidFill>
                <a:effectLst>
                  <a:outerShdw blurRad="38100" dist="19050" dir="2700000" algn="tl" rotWithShape="0">
                    <a:schemeClr val="dk1">
                      <a:alpha val="40000"/>
                    </a:schemeClr>
                  </a:outerShdw>
                </a:effectLst>
              </a:rPr>
              <a:t>(Türkçe)</a:t>
            </a:r>
          </a:p>
        </p:txBody>
      </p:sp>
      <p:pic>
        <p:nvPicPr>
          <p:cNvPr id="9" name="Resim 8">
            <a:extLst>
              <a:ext uri="{FF2B5EF4-FFF2-40B4-BE49-F238E27FC236}">
                <a16:creationId xmlns:a16="http://schemas.microsoft.com/office/drawing/2014/main" id="{2A186C0C-9BE8-4125-B995-19243ADCB14C}"/>
              </a:ext>
            </a:extLst>
          </p:cNvPr>
          <p:cNvPicPr>
            <a:picLocks noChangeAspect="1"/>
          </p:cNvPicPr>
          <p:nvPr/>
        </p:nvPicPr>
        <p:blipFill>
          <a:blip r:embed="rId3"/>
          <a:stretch>
            <a:fillRect/>
          </a:stretch>
        </p:blipFill>
        <p:spPr>
          <a:xfrm>
            <a:off x="1549421" y="1304775"/>
            <a:ext cx="9093157" cy="48471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3644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Okuma kültürü edinme (Sosyal Bilgiler)</a:t>
            </a:r>
          </a:p>
        </p:txBody>
      </p:sp>
      <p:pic>
        <p:nvPicPr>
          <p:cNvPr id="9" name="Resim 8">
            <a:extLst>
              <a:ext uri="{FF2B5EF4-FFF2-40B4-BE49-F238E27FC236}">
                <a16:creationId xmlns:a16="http://schemas.microsoft.com/office/drawing/2014/main" id="{8C24BCD9-79B3-4616-B85B-EAF35669A579}"/>
              </a:ext>
            </a:extLst>
          </p:cNvPr>
          <p:cNvPicPr>
            <a:picLocks noChangeAspect="1"/>
          </p:cNvPicPr>
          <p:nvPr/>
        </p:nvPicPr>
        <p:blipFill>
          <a:blip r:embed="rId3"/>
          <a:stretch>
            <a:fillRect/>
          </a:stretch>
        </p:blipFill>
        <p:spPr>
          <a:xfrm>
            <a:off x="1958404" y="1306229"/>
            <a:ext cx="8275191" cy="4799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472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Okuma kültürü edinme (İngilizce)</a:t>
            </a:r>
          </a:p>
        </p:txBody>
      </p:sp>
      <p:pic>
        <p:nvPicPr>
          <p:cNvPr id="9" name="Resim 8">
            <a:extLst>
              <a:ext uri="{FF2B5EF4-FFF2-40B4-BE49-F238E27FC236}">
                <a16:creationId xmlns:a16="http://schemas.microsoft.com/office/drawing/2014/main" id="{C37290EE-F369-419A-9A9E-D73CE8F7D250}"/>
              </a:ext>
            </a:extLst>
          </p:cNvPr>
          <p:cNvPicPr>
            <a:picLocks noChangeAspect="1"/>
          </p:cNvPicPr>
          <p:nvPr/>
        </p:nvPicPr>
        <p:blipFill>
          <a:blip r:embed="rId3"/>
          <a:stretch>
            <a:fillRect/>
          </a:stretch>
        </p:blipFill>
        <p:spPr>
          <a:xfrm>
            <a:off x="546021" y="1835619"/>
            <a:ext cx="11099957" cy="31867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1218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Yönergelere uyma (Türkçe)</a:t>
            </a:r>
          </a:p>
        </p:txBody>
      </p:sp>
      <p:pic>
        <p:nvPicPr>
          <p:cNvPr id="9" name="Resim 8">
            <a:extLst>
              <a:ext uri="{FF2B5EF4-FFF2-40B4-BE49-F238E27FC236}">
                <a16:creationId xmlns:a16="http://schemas.microsoft.com/office/drawing/2014/main" id="{FC4A8409-953A-4B58-B9B7-2C0C9288BE7B}"/>
              </a:ext>
            </a:extLst>
          </p:cNvPr>
          <p:cNvPicPr>
            <a:picLocks noChangeAspect="1"/>
          </p:cNvPicPr>
          <p:nvPr/>
        </p:nvPicPr>
        <p:blipFill>
          <a:blip r:embed="rId3"/>
          <a:stretch>
            <a:fillRect/>
          </a:stretch>
        </p:blipFill>
        <p:spPr>
          <a:xfrm>
            <a:off x="869256" y="1304775"/>
            <a:ext cx="10453488" cy="44717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4554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Dilbilgisi ve İmla (Türkçe)</a:t>
            </a:r>
          </a:p>
        </p:txBody>
      </p:sp>
      <p:pic>
        <p:nvPicPr>
          <p:cNvPr id="9" name="Resim 8">
            <a:extLst>
              <a:ext uri="{FF2B5EF4-FFF2-40B4-BE49-F238E27FC236}">
                <a16:creationId xmlns:a16="http://schemas.microsoft.com/office/drawing/2014/main" id="{1492F71B-56EC-4189-B762-5A3A0616066E}"/>
              </a:ext>
            </a:extLst>
          </p:cNvPr>
          <p:cNvPicPr>
            <a:picLocks noChangeAspect="1"/>
          </p:cNvPicPr>
          <p:nvPr/>
        </p:nvPicPr>
        <p:blipFill>
          <a:blip r:embed="rId3"/>
          <a:stretch>
            <a:fillRect/>
          </a:stretch>
        </p:blipFill>
        <p:spPr>
          <a:xfrm>
            <a:off x="751799" y="1791765"/>
            <a:ext cx="10688402" cy="3861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1918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Sayısal Beceriler (Matematik)</a:t>
            </a:r>
          </a:p>
        </p:txBody>
      </p:sp>
      <p:graphicFrame>
        <p:nvGraphicFramePr>
          <p:cNvPr id="9" name="11 Diyagram">
            <a:extLst>
              <a:ext uri="{FF2B5EF4-FFF2-40B4-BE49-F238E27FC236}">
                <a16:creationId xmlns:a16="http://schemas.microsoft.com/office/drawing/2014/main" id="{63EF33A3-4468-4E43-B2C4-88DC358A0AF9}"/>
              </a:ext>
            </a:extLst>
          </p:cNvPr>
          <p:cNvGraphicFramePr/>
          <p:nvPr/>
        </p:nvGraphicFramePr>
        <p:xfrm>
          <a:off x="1720693" y="1071108"/>
          <a:ext cx="8455286" cy="5302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880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a:ln w="0"/>
                <a:solidFill>
                  <a:schemeClr val="bg1"/>
                </a:solidFill>
                <a:effectLst>
                  <a:outerShdw blurRad="38100" dist="19050" dir="2700000" algn="tl" rotWithShape="0">
                    <a:schemeClr val="dk1">
                      <a:alpha val="40000"/>
                    </a:schemeClr>
                  </a:outerShdw>
                </a:effectLst>
              </a:rPr>
              <a:t>Sayısal Beceriler (Matematik)</a:t>
            </a:r>
            <a:endParaRPr lang="tr-TR" sz="3200" b="0" cap="none" spc="600" dirty="0">
              <a:ln w="0"/>
              <a:solidFill>
                <a:schemeClr val="bg1"/>
              </a:solidFill>
              <a:effectLst>
                <a:outerShdw blurRad="38100" dist="19050" dir="2700000" algn="tl" rotWithShape="0">
                  <a:schemeClr val="dk1">
                    <a:alpha val="40000"/>
                  </a:schemeClr>
                </a:outerShdw>
              </a:effectLst>
            </a:endParaRPr>
          </a:p>
        </p:txBody>
      </p:sp>
      <p:graphicFrame>
        <p:nvGraphicFramePr>
          <p:cNvPr id="9" name="Table 2">
            <a:extLst>
              <a:ext uri="{FF2B5EF4-FFF2-40B4-BE49-F238E27FC236}">
                <a16:creationId xmlns:a16="http://schemas.microsoft.com/office/drawing/2014/main" id="{D2BEBF13-8818-4F2E-A0C9-C1F2FF9CEFC8}"/>
              </a:ext>
            </a:extLst>
          </p:cNvPr>
          <p:cNvGraphicFramePr>
            <a:graphicFrameLocks noGrp="1"/>
          </p:cNvGraphicFramePr>
          <p:nvPr/>
        </p:nvGraphicFramePr>
        <p:xfrm>
          <a:off x="180600" y="1091278"/>
          <a:ext cx="11875412" cy="5283304"/>
        </p:xfrm>
        <a:graphic>
          <a:graphicData uri="http://schemas.openxmlformats.org/drawingml/2006/table">
            <a:tbl>
              <a:tblPr firstRow="1" bandRow="1">
                <a:tableStyleId>{E8B1032C-EA38-4F05-BA0D-38AFFFC7BED3}</a:tableStyleId>
              </a:tblPr>
              <a:tblGrid>
                <a:gridCol w="1967720">
                  <a:extLst>
                    <a:ext uri="{9D8B030D-6E8A-4147-A177-3AD203B41FA5}">
                      <a16:colId xmlns:a16="http://schemas.microsoft.com/office/drawing/2014/main" val="20000"/>
                    </a:ext>
                  </a:extLst>
                </a:gridCol>
                <a:gridCol w="9907692">
                  <a:extLst>
                    <a:ext uri="{9D8B030D-6E8A-4147-A177-3AD203B41FA5}">
                      <a16:colId xmlns:a16="http://schemas.microsoft.com/office/drawing/2014/main" val="20001"/>
                    </a:ext>
                  </a:extLst>
                </a:gridCol>
              </a:tblGrid>
              <a:tr h="1253790">
                <a:tc>
                  <a:txBody>
                    <a:bodyPr/>
                    <a:lstStyle/>
                    <a:p>
                      <a:pPr algn="r"/>
                      <a:r>
                        <a:rPr lang="tr-TR" sz="1600" b="1" i="1" dirty="0"/>
                        <a:t>Problem Çözme</a:t>
                      </a:r>
                      <a:endParaRPr lang="tr-TR" sz="1600" b="1" i="1" dirty="0">
                        <a:latin typeface="Muli" charset="-94"/>
                      </a:endParaRPr>
                    </a:p>
                  </a:txBody>
                  <a:tcPr anchor="ctr"/>
                </a:tc>
                <a:tc>
                  <a:txBody>
                    <a:bodyPr/>
                    <a:lstStyle/>
                    <a:p>
                      <a:pPr algn="just"/>
                      <a:r>
                        <a:rPr lang="tr-TR" sz="1600" b="0" dirty="0"/>
                        <a:t>Problem çözme sürecinde öğrenci problemi dikkatli okumalı, problemi anlamalı (verilenleri istenenleri belirlemeli, kendi cümleleri ile problemi açıklamalı, ne sorulduğunu belirlemeli), plan yapmalı (plan yaparken eksik veri olup olmadığına dikkat etmeli kullanacağı stratejilere karar vermeli), planı uygulamalı ve ulaştığı sonucun doğruluğunu veya anlamlılığını kontrol etmelidir.</a:t>
                      </a:r>
                      <a:endParaRPr lang="tr-TR" sz="1600" b="0" dirty="0">
                        <a:latin typeface="Muli" charset="-94"/>
                      </a:endParaRPr>
                    </a:p>
                  </a:txBody>
                  <a:tcPr anchor="ctr"/>
                </a:tc>
                <a:extLst>
                  <a:ext uri="{0D108BD9-81ED-4DB2-BD59-A6C34878D82A}">
                    <a16:rowId xmlns:a16="http://schemas.microsoft.com/office/drawing/2014/main" val="10000"/>
                  </a:ext>
                </a:extLst>
              </a:tr>
              <a:tr h="1253790">
                <a:tc>
                  <a:txBody>
                    <a:bodyPr/>
                    <a:lstStyle/>
                    <a:p>
                      <a:pPr algn="r"/>
                      <a:r>
                        <a:rPr lang="tr-TR" sz="1600" b="1" i="1" dirty="0"/>
                        <a:t>İletişim ve Modelleme</a:t>
                      </a:r>
                      <a:endParaRPr lang="tr-TR" sz="1600" b="1" i="1" dirty="0">
                        <a:latin typeface="Muli" charset="-94"/>
                      </a:endParaRPr>
                    </a:p>
                  </a:txBody>
                  <a:tcPr anchor="ctr"/>
                </a:tc>
                <a:tc>
                  <a:txBody>
                    <a:bodyPr/>
                    <a:lstStyle/>
                    <a:p>
                      <a:pPr algn="just"/>
                      <a:r>
                        <a:rPr lang="tr-TR" sz="1600" dirty="0"/>
                        <a:t>Matematik aralarında anlamlı ilişikler bulunan, kendine özgü sembolleri ve terminolojisi olan evrensel bir dildir. Matematik dilinin doğru ve etkili bir şekilde kullanılabilmesi için öğrenciler için anlamlı olmalı ve ihtiyaç hissetmelidir. Matematikle uğraşma sürecinde ve sonrasında sözlü anlatımdan, yazılı ifadeden, resimden, grafikten ve somut modellerden yararlanmak büyük önem taşımaktadır. </a:t>
                      </a:r>
                      <a:endParaRPr lang="tr-TR" sz="1600" dirty="0">
                        <a:latin typeface="Muli" charset="-94"/>
                      </a:endParaRPr>
                    </a:p>
                  </a:txBody>
                  <a:tcPr anchor="ctr"/>
                </a:tc>
                <a:extLst>
                  <a:ext uri="{0D108BD9-81ED-4DB2-BD59-A6C34878D82A}">
                    <a16:rowId xmlns:a16="http://schemas.microsoft.com/office/drawing/2014/main" val="10001"/>
                  </a:ext>
                </a:extLst>
              </a:tr>
              <a:tr h="564902">
                <a:tc>
                  <a:txBody>
                    <a:bodyPr/>
                    <a:lstStyle/>
                    <a:p>
                      <a:pPr algn="r"/>
                      <a:r>
                        <a:rPr lang="tr-TR" sz="1600" b="1" i="1" dirty="0"/>
                        <a:t>Akıl Yürütme</a:t>
                      </a:r>
                      <a:endParaRPr lang="tr-TR" sz="1600" b="1" i="1" dirty="0">
                        <a:latin typeface="Muli" charset="-94"/>
                      </a:endParaRPr>
                    </a:p>
                  </a:txBody>
                  <a:tcPr anchor="ctr"/>
                </a:tc>
                <a:tc>
                  <a:txBody>
                    <a:bodyPr/>
                    <a:lstStyle/>
                    <a:p>
                      <a:pPr algn="just"/>
                      <a:r>
                        <a:rPr lang="tr-TR" sz="1600" b="0" u="none" strike="noStrike" kern="1200" baseline="0" dirty="0">
                          <a:solidFill>
                            <a:schemeClr val="tx1"/>
                          </a:solidFill>
                        </a:rPr>
                        <a:t>Bir olguyu açıklamak ve tahmin edebilmek için matematiksel kavramları, işlemleri ve araçları kullanmayı içerir.</a:t>
                      </a:r>
                      <a:endParaRPr lang="tr-TR" sz="1600" dirty="0">
                        <a:latin typeface="Muli" charset="-94"/>
                      </a:endParaRPr>
                    </a:p>
                  </a:txBody>
                  <a:tcPr anchor="ctr"/>
                </a:tc>
                <a:extLst>
                  <a:ext uri="{0D108BD9-81ED-4DB2-BD59-A6C34878D82A}">
                    <a16:rowId xmlns:a16="http://schemas.microsoft.com/office/drawing/2014/main" val="10002"/>
                  </a:ext>
                </a:extLst>
              </a:tr>
              <a:tr h="1022829">
                <a:tc>
                  <a:txBody>
                    <a:bodyPr/>
                    <a:lstStyle/>
                    <a:p>
                      <a:pPr algn="r"/>
                      <a:r>
                        <a:rPr lang="tr-TR" sz="1600" b="1" i="1" dirty="0"/>
                        <a:t>Tahmin Stratejileri</a:t>
                      </a:r>
                      <a:endParaRPr lang="tr-TR" sz="1600" b="1" i="1" dirty="0">
                        <a:latin typeface="Muli" charset="-94"/>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b="0" dirty="0"/>
                        <a:t>Yuvarlama</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b="0" dirty="0"/>
                        <a:t>Gruplandırma</a:t>
                      </a:r>
                    </a:p>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b="0" dirty="0"/>
                        <a:t>Uyuşan Sayıları Kullanma</a:t>
                      </a:r>
                    </a:p>
                    <a:p>
                      <a:pPr marL="0" marR="0" lvl="0" indent="0" algn="just" defTabSz="914400" rtl="0" eaLnBrk="1" fontAlgn="auto" latinLnBrk="0" hangingPunct="1">
                        <a:lnSpc>
                          <a:spcPct val="100000"/>
                        </a:lnSpc>
                        <a:spcBef>
                          <a:spcPts val="0"/>
                        </a:spcBef>
                        <a:spcAft>
                          <a:spcPts val="0"/>
                        </a:spcAft>
                        <a:buClrTx/>
                        <a:buSzTx/>
                        <a:buFontTx/>
                        <a:buNone/>
                        <a:tabLst/>
                        <a:defRPr/>
                      </a:pPr>
                      <a:r>
                        <a:rPr lang="sv-SE" sz="1600" b="0" dirty="0"/>
                        <a:t>İlk veya Son Basamakları Kullanma</a:t>
                      </a:r>
                      <a:endParaRPr lang="tr-TR" sz="1600" b="0" i="0" dirty="0">
                        <a:latin typeface="Muli" charset="-94"/>
                      </a:endParaRPr>
                    </a:p>
                  </a:txBody>
                  <a:tcPr anchor="ctr"/>
                </a:tc>
                <a:extLst>
                  <a:ext uri="{0D108BD9-81ED-4DB2-BD59-A6C34878D82A}">
                    <a16:rowId xmlns:a16="http://schemas.microsoft.com/office/drawing/2014/main" val="10003"/>
                  </a:ext>
                </a:extLst>
              </a:tr>
              <a:tr h="5649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600" b="1" i="1" dirty="0"/>
                        <a:t>İlişkilendirme</a:t>
                      </a:r>
                      <a:endParaRPr lang="tr-TR" sz="1600" b="1" i="1" dirty="0">
                        <a:latin typeface="Muli" charset="-94"/>
                      </a:endParaRPr>
                    </a:p>
                  </a:txBody>
                  <a:tcPr anchor="ctr"/>
                </a:tc>
                <a:tc>
                  <a:txBody>
                    <a:bodyPr/>
                    <a:lstStyle/>
                    <a:p>
                      <a:pPr algn="just"/>
                      <a:r>
                        <a:rPr lang="tr-TR" sz="1600" dirty="0"/>
                        <a:t>Matematik kavramlarının kendi aralarında, bir matematiksel kavramın diğer disiplinlerle ve günlük hayatla ilişkilendirilmesini kapsamaktadır.</a:t>
                      </a:r>
                      <a:endParaRPr lang="tr-TR" sz="1600" dirty="0">
                        <a:latin typeface="Muli" charset="-94"/>
                      </a:endParaRPr>
                    </a:p>
                  </a:txBody>
                  <a:tcPr anchor="ctr"/>
                </a:tc>
                <a:extLst>
                  <a:ext uri="{0D108BD9-81ED-4DB2-BD59-A6C34878D82A}">
                    <a16:rowId xmlns:a16="http://schemas.microsoft.com/office/drawing/2014/main" val="10004"/>
                  </a:ext>
                </a:extLst>
              </a:tr>
              <a:tr h="5649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600" b="1" i="1" dirty="0"/>
                        <a:t>Yönergelere</a:t>
                      </a:r>
                      <a:r>
                        <a:rPr lang="tr-TR" sz="1600" b="1" i="1" baseline="0" dirty="0"/>
                        <a:t> Uyma</a:t>
                      </a:r>
                      <a:endParaRPr lang="tr-TR" sz="1600" b="1" i="1" dirty="0">
                        <a:latin typeface="Muli" charset="-94"/>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dirty="0"/>
                        <a:t>Yönerge</a:t>
                      </a:r>
                      <a:r>
                        <a:rPr lang="tr-TR" sz="1600" baseline="0" dirty="0"/>
                        <a:t> şeklinde verilen görev adımlarını mantıklı bir şekilde takip edilmesi.</a:t>
                      </a:r>
                      <a:endParaRPr lang="tr-TR" sz="1600" dirty="0">
                        <a:latin typeface="Muli" charset="-94"/>
                      </a:endParaRPr>
                    </a:p>
                  </a:txBody>
                  <a:tcPr anchor="ctr"/>
                </a:tc>
                <a:extLst>
                  <a:ext uri="{0D108BD9-81ED-4DB2-BD59-A6C34878D82A}">
                    <a16:rowId xmlns:a16="http://schemas.microsoft.com/office/drawing/2014/main" val="1884135663"/>
                  </a:ext>
                </a:extLst>
              </a:tr>
            </a:tbl>
          </a:graphicData>
        </a:graphic>
      </p:graphicFrame>
    </p:spTree>
    <p:extLst>
      <p:ext uri="{BB962C8B-B14F-4D97-AF65-F5344CB8AC3E}">
        <p14:creationId xmlns:p14="http://schemas.microsoft.com/office/powerpoint/2010/main" val="3018593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Problem çözme</a:t>
            </a:r>
          </a:p>
        </p:txBody>
      </p:sp>
      <p:pic>
        <p:nvPicPr>
          <p:cNvPr id="9" name="Resim 8">
            <a:extLst>
              <a:ext uri="{FF2B5EF4-FFF2-40B4-BE49-F238E27FC236}">
                <a16:creationId xmlns:a16="http://schemas.microsoft.com/office/drawing/2014/main" id="{869353D8-255E-494D-9578-81A893918DD9}"/>
              </a:ext>
            </a:extLst>
          </p:cNvPr>
          <p:cNvPicPr>
            <a:picLocks noChangeAspect="1"/>
          </p:cNvPicPr>
          <p:nvPr/>
        </p:nvPicPr>
        <p:blipFill>
          <a:blip r:embed="rId3"/>
          <a:stretch>
            <a:fillRect/>
          </a:stretch>
        </p:blipFill>
        <p:spPr>
          <a:xfrm>
            <a:off x="1315933" y="1619285"/>
            <a:ext cx="9560133" cy="41766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3125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İletişim ve Modelleme</a:t>
            </a:r>
          </a:p>
        </p:txBody>
      </p:sp>
      <p:pic>
        <p:nvPicPr>
          <p:cNvPr id="9" name="Resim 8">
            <a:extLst>
              <a:ext uri="{FF2B5EF4-FFF2-40B4-BE49-F238E27FC236}">
                <a16:creationId xmlns:a16="http://schemas.microsoft.com/office/drawing/2014/main" id="{D0979E0C-703A-4D6A-BA9E-064D9CC01634}"/>
              </a:ext>
            </a:extLst>
          </p:cNvPr>
          <p:cNvPicPr>
            <a:picLocks noChangeAspect="1"/>
          </p:cNvPicPr>
          <p:nvPr/>
        </p:nvPicPr>
        <p:blipFill>
          <a:blip r:embed="rId3"/>
          <a:stretch>
            <a:fillRect/>
          </a:stretch>
        </p:blipFill>
        <p:spPr>
          <a:xfrm>
            <a:off x="2676935" y="1043249"/>
            <a:ext cx="6838129" cy="52872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5274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Akıl yürütme</a:t>
            </a:r>
          </a:p>
        </p:txBody>
      </p:sp>
      <p:pic>
        <p:nvPicPr>
          <p:cNvPr id="9" name="Resim 8">
            <a:extLst>
              <a:ext uri="{FF2B5EF4-FFF2-40B4-BE49-F238E27FC236}">
                <a16:creationId xmlns:a16="http://schemas.microsoft.com/office/drawing/2014/main" id="{32F22960-5FEE-4575-887C-8ADAE5EEDF73}"/>
              </a:ext>
            </a:extLst>
          </p:cNvPr>
          <p:cNvPicPr>
            <a:picLocks noChangeAspect="1"/>
          </p:cNvPicPr>
          <p:nvPr/>
        </p:nvPicPr>
        <p:blipFill>
          <a:blip r:embed="rId3"/>
          <a:stretch>
            <a:fillRect/>
          </a:stretch>
        </p:blipFill>
        <p:spPr>
          <a:xfrm>
            <a:off x="1887519" y="1282707"/>
            <a:ext cx="8416961" cy="48461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8701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Dikdörtgen 15">
            <a:extLst>
              <a:ext uri="{FF2B5EF4-FFF2-40B4-BE49-F238E27FC236}">
                <a16:creationId xmlns:a16="http://schemas.microsoft.com/office/drawing/2014/main" id="{81C264E0-F8A1-4F27-AFB1-868FA19B061B}"/>
              </a:ext>
            </a:extLst>
          </p:cNvPr>
          <p:cNvSpPr/>
          <p:nvPr/>
        </p:nvSpPr>
        <p:spPr>
          <a:xfrm>
            <a:off x="0" y="360000"/>
            <a:ext cx="12192000" cy="46166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2400" b="1" spc="600" dirty="0">
                <a:ea typeface="Cambria" pitchFamily="18" charset="0"/>
              </a:rPr>
              <a:t>LGS Nedir?</a:t>
            </a:r>
            <a:endParaRPr lang="tr-TR" sz="1600" b="0" cap="none" spc="600" dirty="0">
              <a:ln w="0"/>
              <a:solidFill>
                <a:schemeClr val="bg1"/>
              </a:solidFill>
              <a:effectLst>
                <a:outerShdw blurRad="38100" dist="19050" dir="2700000" algn="tl" rotWithShape="0">
                  <a:schemeClr val="dk1">
                    <a:alpha val="40000"/>
                  </a:schemeClr>
                </a:outerShdw>
              </a:effectLst>
            </a:endParaRPr>
          </a:p>
        </p:txBody>
      </p:sp>
      <p:pic>
        <p:nvPicPr>
          <p:cNvPr id="14" name="Resim 13">
            <a:extLst>
              <a:ext uri="{FF2B5EF4-FFF2-40B4-BE49-F238E27FC236}">
                <a16:creationId xmlns:a16="http://schemas.microsoft.com/office/drawing/2014/main" id="{94A2B73E-4D68-471E-89C3-637E719FBA23}"/>
              </a:ext>
            </a:extLst>
          </p:cNvPr>
          <p:cNvPicPr>
            <a:picLocks noChangeAspect="1"/>
          </p:cNvPicPr>
          <p:nvPr/>
        </p:nvPicPr>
        <p:blipFill>
          <a:blip r:embed="rId3"/>
          <a:stretch>
            <a:fillRect/>
          </a:stretch>
        </p:blipFill>
        <p:spPr>
          <a:xfrm>
            <a:off x="1411458" y="942515"/>
            <a:ext cx="9369083" cy="1724025"/>
          </a:xfrm>
          <a:prstGeom prst="rect">
            <a:avLst/>
          </a:prstGeom>
          <a:ln>
            <a:noFill/>
          </a:ln>
          <a:effectLst>
            <a:outerShdw blurRad="292100" dist="139700" dir="2700000" algn="tl" rotWithShape="0">
              <a:srgbClr val="333333">
                <a:alpha val="65000"/>
              </a:srgbClr>
            </a:outerShdw>
          </a:effectLst>
        </p:spPr>
      </p:pic>
      <p:pic>
        <p:nvPicPr>
          <p:cNvPr id="18" name="Resim 17">
            <a:extLst>
              <a:ext uri="{FF2B5EF4-FFF2-40B4-BE49-F238E27FC236}">
                <a16:creationId xmlns:a16="http://schemas.microsoft.com/office/drawing/2014/main" id="{E76A7F21-56EC-4742-B1D8-EA4660A6EB15}"/>
              </a:ext>
            </a:extLst>
          </p:cNvPr>
          <p:cNvPicPr>
            <a:picLocks noChangeAspect="1"/>
          </p:cNvPicPr>
          <p:nvPr/>
        </p:nvPicPr>
        <p:blipFill>
          <a:blip r:embed="rId4"/>
          <a:stretch>
            <a:fillRect/>
          </a:stretch>
        </p:blipFill>
        <p:spPr>
          <a:xfrm>
            <a:off x="6523109" y="2898943"/>
            <a:ext cx="5314950" cy="962025"/>
          </a:xfrm>
          <a:prstGeom prst="rect">
            <a:avLst/>
          </a:prstGeom>
          <a:ln>
            <a:noFill/>
          </a:ln>
          <a:effectLst>
            <a:outerShdw blurRad="292100" dist="139700" dir="2700000" algn="tl" rotWithShape="0">
              <a:srgbClr val="333333">
                <a:alpha val="65000"/>
              </a:srgbClr>
            </a:outerShdw>
          </a:effectLst>
        </p:spPr>
      </p:pic>
      <p:pic>
        <p:nvPicPr>
          <p:cNvPr id="20" name="Resim 19">
            <a:extLst>
              <a:ext uri="{FF2B5EF4-FFF2-40B4-BE49-F238E27FC236}">
                <a16:creationId xmlns:a16="http://schemas.microsoft.com/office/drawing/2014/main" id="{7DD8F6F2-4FA5-4C09-8DA0-7456EC9CF769}"/>
              </a:ext>
            </a:extLst>
          </p:cNvPr>
          <p:cNvPicPr>
            <a:picLocks noChangeAspect="1"/>
          </p:cNvPicPr>
          <p:nvPr/>
        </p:nvPicPr>
        <p:blipFill>
          <a:blip r:embed="rId5"/>
          <a:stretch>
            <a:fillRect/>
          </a:stretch>
        </p:blipFill>
        <p:spPr>
          <a:xfrm>
            <a:off x="361204" y="2898943"/>
            <a:ext cx="5867400" cy="1638300"/>
          </a:xfrm>
          <a:prstGeom prst="rect">
            <a:avLst/>
          </a:prstGeom>
          <a:ln>
            <a:noFill/>
          </a:ln>
          <a:effectLst>
            <a:outerShdw blurRad="292100" dist="139700" dir="2700000" algn="tl" rotWithShape="0">
              <a:srgbClr val="333333">
                <a:alpha val="65000"/>
              </a:srgbClr>
            </a:outerShdw>
          </a:effectLst>
        </p:spPr>
      </p:pic>
      <p:pic>
        <p:nvPicPr>
          <p:cNvPr id="22" name="Resim 21">
            <a:extLst>
              <a:ext uri="{FF2B5EF4-FFF2-40B4-BE49-F238E27FC236}">
                <a16:creationId xmlns:a16="http://schemas.microsoft.com/office/drawing/2014/main" id="{009E0615-03BB-4451-A5BA-377A734A4919}"/>
              </a:ext>
            </a:extLst>
          </p:cNvPr>
          <p:cNvPicPr>
            <a:picLocks noChangeAspect="1"/>
          </p:cNvPicPr>
          <p:nvPr/>
        </p:nvPicPr>
        <p:blipFill>
          <a:blip r:embed="rId6"/>
          <a:stretch>
            <a:fillRect/>
          </a:stretch>
        </p:blipFill>
        <p:spPr>
          <a:xfrm>
            <a:off x="6823146" y="4093371"/>
            <a:ext cx="4714875" cy="2238375"/>
          </a:xfrm>
          <a:prstGeom prst="rect">
            <a:avLst/>
          </a:prstGeom>
          <a:ln>
            <a:noFill/>
          </a:ln>
          <a:effectLst>
            <a:outerShdw blurRad="292100" dist="139700" dir="2700000" algn="tl" rotWithShape="0">
              <a:srgbClr val="333333">
                <a:alpha val="65000"/>
              </a:srgbClr>
            </a:outerShdw>
          </a:effectLst>
        </p:spPr>
      </p:pic>
      <p:pic>
        <p:nvPicPr>
          <p:cNvPr id="26" name="Resim 25">
            <a:extLst>
              <a:ext uri="{FF2B5EF4-FFF2-40B4-BE49-F238E27FC236}">
                <a16:creationId xmlns:a16="http://schemas.microsoft.com/office/drawing/2014/main" id="{D8AFE060-2A34-4896-AFE7-E1867D3D5D21}"/>
              </a:ext>
            </a:extLst>
          </p:cNvPr>
          <p:cNvPicPr>
            <a:picLocks noChangeAspect="1"/>
          </p:cNvPicPr>
          <p:nvPr/>
        </p:nvPicPr>
        <p:blipFill>
          <a:blip r:embed="rId7"/>
          <a:stretch>
            <a:fillRect/>
          </a:stretch>
        </p:blipFill>
        <p:spPr>
          <a:xfrm>
            <a:off x="211015" y="4988271"/>
            <a:ext cx="6312094" cy="618978"/>
          </a:xfrm>
          <a:prstGeom prst="rect">
            <a:avLst/>
          </a:prstGeom>
          <a:ln>
            <a:solidFill>
              <a:srgbClr val="FF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4623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err="1">
                <a:ln w="0"/>
                <a:solidFill>
                  <a:schemeClr val="bg1"/>
                </a:solidFill>
                <a:effectLst>
                  <a:outerShdw blurRad="38100" dist="19050" dir="2700000" algn="tl" rotWithShape="0">
                    <a:schemeClr val="dk1">
                      <a:alpha val="40000"/>
                    </a:schemeClr>
                  </a:outerShdw>
                </a:effectLst>
              </a:rPr>
              <a:t>Tahminleme</a:t>
            </a:r>
            <a:r>
              <a:rPr lang="tr-TR" sz="3200" b="0" cap="none" spc="600" dirty="0">
                <a:ln w="0"/>
                <a:solidFill>
                  <a:schemeClr val="bg1"/>
                </a:solidFill>
                <a:effectLst>
                  <a:outerShdw blurRad="38100" dist="19050" dir="2700000" algn="tl" rotWithShape="0">
                    <a:schemeClr val="dk1">
                      <a:alpha val="40000"/>
                    </a:schemeClr>
                  </a:outerShdw>
                </a:effectLst>
              </a:rPr>
              <a:t> stratejileri oluşturma</a:t>
            </a:r>
          </a:p>
        </p:txBody>
      </p:sp>
      <p:pic>
        <p:nvPicPr>
          <p:cNvPr id="11" name="Resim 10">
            <a:extLst>
              <a:ext uri="{FF2B5EF4-FFF2-40B4-BE49-F238E27FC236}">
                <a16:creationId xmlns:a16="http://schemas.microsoft.com/office/drawing/2014/main" id="{B2C76BE3-BC61-4233-B5A0-CAE7EA6EB2CD}"/>
              </a:ext>
            </a:extLst>
          </p:cNvPr>
          <p:cNvPicPr>
            <a:picLocks noChangeAspect="1"/>
          </p:cNvPicPr>
          <p:nvPr/>
        </p:nvPicPr>
        <p:blipFill>
          <a:blip r:embed="rId3"/>
          <a:stretch>
            <a:fillRect/>
          </a:stretch>
        </p:blipFill>
        <p:spPr>
          <a:xfrm>
            <a:off x="2881239" y="1073230"/>
            <a:ext cx="6429522" cy="52984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6823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İlişkilendirme</a:t>
            </a:r>
          </a:p>
        </p:txBody>
      </p:sp>
      <p:pic>
        <p:nvPicPr>
          <p:cNvPr id="9" name="Resim 8">
            <a:extLst>
              <a:ext uri="{FF2B5EF4-FFF2-40B4-BE49-F238E27FC236}">
                <a16:creationId xmlns:a16="http://schemas.microsoft.com/office/drawing/2014/main" id="{A3F64DF4-2B75-4C1F-98A4-E184E7A9CD57}"/>
              </a:ext>
            </a:extLst>
          </p:cNvPr>
          <p:cNvPicPr>
            <a:picLocks noChangeAspect="1"/>
          </p:cNvPicPr>
          <p:nvPr/>
        </p:nvPicPr>
        <p:blipFill>
          <a:blip r:embed="rId3"/>
          <a:stretch>
            <a:fillRect/>
          </a:stretch>
        </p:blipFill>
        <p:spPr>
          <a:xfrm>
            <a:off x="2283691" y="1304775"/>
            <a:ext cx="7624617" cy="4951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5169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Yönergelere uyma</a:t>
            </a:r>
          </a:p>
        </p:txBody>
      </p:sp>
      <p:pic>
        <p:nvPicPr>
          <p:cNvPr id="9" name="Resim 8">
            <a:extLst>
              <a:ext uri="{FF2B5EF4-FFF2-40B4-BE49-F238E27FC236}">
                <a16:creationId xmlns:a16="http://schemas.microsoft.com/office/drawing/2014/main" id="{CC8A61BA-47D4-4D63-B9A5-C6700D017BA2}"/>
              </a:ext>
            </a:extLst>
          </p:cNvPr>
          <p:cNvPicPr>
            <a:picLocks noChangeAspect="1"/>
          </p:cNvPicPr>
          <p:nvPr/>
        </p:nvPicPr>
        <p:blipFill>
          <a:blip r:embed="rId3"/>
          <a:stretch>
            <a:fillRect/>
          </a:stretch>
        </p:blipFill>
        <p:spPr>
          <a:xfrm>
            <a:off x="2486867" y="1034249"/>
            <a:ext cx="7218265" cy="53763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78932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Sayısal Beceriler (Fen Bilimleri)</a:t>
            </a:r>
          </a:p>
        </p:txBody>
      </p:sp>
      <p:graphicFrame>
        <p:nvGraphicFramePr>
          <p:cNvPr id="9" name="11 Diyagram">
            <a:extLst>
              <a:ext uri="{FF2B5EF4-FFF2-40B4-BE49-F238E27FC236}">
                <a16:creationId xmlns:a16="http://schemas.microsoft.com/office/drawing/2014/main" id="{AAB2FF8A-DB83-486F-B435-16E07DE64BBE}"/>
              </a:ext>
            </a:extLst>
          </p:cNvPr>
          <p:cNvGraphicFramePr/>
          <p:nvPr/>
        </p:nvGraphicFramePr>
        <p:xfrm>
          <a:off x="1933934" y="1072442"/>
          <a:ext cx="8324131" cy="5367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6834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a:ln w="0"/>
                <a:solidFill>
                  <a:schemeClr val="bg1"/>
                </a:solidFill>
                <a:effectLst>
                  <a:outerShdw blurRad="38100" dist="19050" dir="2700000" algn="tl" rotWithShape="0">
                    <a:schemeClr val="dk1">
                      <a:alpha val="40000"/>
                    </a:schemeClr>
                  </a:outerShdw>
                </a:effectLst>
              </a:rPr>
              <a:t>Sayısal Beceriler (Fen Bilimleri)</a:t>
            </a:r>
            <a:endParaRPr lang="tr-TR" sz="3200" b="0" cap="none" spc="600" dirty="0">
              <a:ln w="0"/>
              <a:solidFill>
                <a:schemeClr val="bg1"/>
              </a:solidFill>
              <a:effectLst>
                <a:outerShdw blurRad="38100" dist="19050" dir="2700000" algn="tl" rotWithShape="0">
                  <a:schemeClr val="dk1">
                    <a:alpha val="40000"/>
                  </a:schemeClr>
                </a:outerShdw>
              </a:effectLst>
            </a:endParaRPr>
          </a:p>
        </p:txBody>
      </p:sp>
      <p:graphicFrame>
        <p:nvGraphicFramePr>
          <p:cNvPr id="9" name="Table 2">
            <a:extLst>
              <a:ext uri="{FF2B5EF4-FFF2-40B4-BE49-F238E27FC236}">
                <a16:creationId xmlns:a16="http://schemas.microsoft.com/office/drawing/2014/main" id="{31C61160-9D27-4458-B064-AC994E286DF3}"/>
              </a:ext>
            </a:extLst>
          </p:cNvPr>
          <p:cNvGraphicFramePr>
            <a:graphicFrameLocks noGrp="1"/>
          </p:cNvGraphicFramePr>
          <p:nvPr/>
        </p:nvGraphicFramePr>
        <p:xfrm>
          <a:off x="361203" y="1105787"/>
          <a:ext cx="11476855" cy="5205544"/>
        </p:xfrm>
        <a:graphic>
          <a:graphicData uri="http://schemas.openxmlformats.org/drawingml/2006/table">
            <a:tbl>
              <a:tblPr firstRow="1" bandRow="1">
                <a:tableStyleId>{ED083AE6-46FA-4A59-8FB0-9F97EB10719F}</a:tableStyleId>
              </a:tblPr>
              <a:tblGrid>
                <a:gridCol w="3185720">
                  <a:extLst>
                    <a:ext uri="{9D8B030D-6E8A-4147-A177-3AD203B41FA5}">
                      <a16:colId xmlns:a16="http://schemas.microsoft.com/office/drawing/2014/main" val="20000"/>
                    </a:ext>
                  </a:extLst>
                </a:gridCol>
                <a:gridCol w="8291135">
                  <a:extLst>
                    <a:ext uri="{9D8B030D-6E8A-4147-A177-3AD203B41FA5}">
                      <a16:colId xmlns:a16="http://schemas.microsoft.com/office/drawing/2014/main" val="20001"/>
                    </a:ext>
                  </a:extLst>
                </a:gridCol>
              </a:tblGrid>
              <a:tr h="1014778">
                <a:tc>
                  <a:txBody>
                    <a:bodyPr/>
                    <a:lstStyle/>
                    <a:p>
                      <a:pPr algn="r"/>
                      <a:r>
                        <a:rPr lang="tr-TR" sz="1600" b="1" i="1" dirty="0"/>
                        <a:t>Bilimsel Süreç Becerileri</a:t>
                      </a:r>
                      <a:endParaRPr lang="tr-TR" sz="1600" b="1" i="1" dirty="0">
                        <a:latin typeface="Muli" charset="-94"/>
                      </a:endParaRPr>
                    </a:p>
                  </a:txBody>
                  <a:tcPr anchor="ctr"/>
                </a:tc>
                <a:tc>
                  <a:txBody>
                    <a:bodyPr/>
                    <a:lstStyle/>
                    <a:p>
                      <a:pPr algn="just"/>
                      <a:r>
                        <a:rPr lang="tr-TR" sz="1600" b="0" dirty="0"/>
                        <a:t>Bu alan; gözlem yapma, ölçme, sınıflama, verileri kaydetme, hipotez kurma, verileri kullanma ve model oluşturma, değişkenleri değiştirme ve kontrol etme, deney yapma gibi bilim insanlarının çalışmaları sırasında kullandıkları becerileri kapsamaktadır</a:t>
                      </a:r>
                      <a:endParaRPr lang="tr-TR" sz="1600" b="0" dirty="0">
                        <a:latin typeface="Muli" charset="-94"/>
                      </a:endParaRPr>
                    </a:p>
                  </a:txBody>
                  <a:tcPr anchor="ctr"/>
                </a:tc>
                <a:extLst>
                  <a:ext uri="{0D108BD9-81ED-4DB2-BD59-A6C34878D82A}">
                    <a16:rowId xmlns:a16="http://schemas.microsoft.com/office/drawing/2014/main" val="10000"/>
                  </a:ext>
                </a:extLst>
              </a:tr>
              <a:tr h="785821">
                <a:tc>
                  <a:txBody>
                    <a:bodyPr/>
                    <a:lstStyle/>
                    <a:p>
                      <a:pPr algn="r"/>
                      <a:r>
                        <a:rPr lang="tr-TR" sz="1600" b="1" i="1" dirty="0"/>
                        <a:t>Yaşam Becerileri</a:t>
                      </a:r>
                      <a:endParaRPr lang="tr-TR" sz="1600" b="1" i="1" dirty="0">
                        <a:latin typeface="Muli" charset="-94"/>
                      </a:endParaRPr>
                    </a:p>
                  </a:txBody>
                  <a:tcPr anchor="ctr"/>
                </a:tc>
                <a:tc>
                  <a:txBody>
                    <a:bodyPr/>
                    <a:lstStyle/>
                    <a:p>
                      <a:pPr algn="just"/>
                      <a:r>
                        <a:rPr lang="tr-TR" sz="1600" b="0" dirty="0"/>
                        <a:t>Bu alan; bilimsel bilgiye ulaşılması ve bilimsel bilginin kullanılmasına ilişkin analitik düşünme, karar verme, yaratıcılık, girişimcilik, iletişim ve takım çalışması gibi temel yaşam becerilerini kapsamaktadır.</a:t>
                      </a:r>
                      <a:endParaRPr lang="tr-TR" sz="1600" b="0" dirty="0">
                        <a:latin typeface="Muli" charset="-94"/>
                      </a:endParaRPr>
                    </a:p>
                  </a:txBody>
                  <a:tcPr anchor="ctr"/>
                </a:tc>
                <a:extLst>
                  <a:ext uri="{0D108BD9-81ED-4DB2-BD59-A6C34878D82A}">
                    <a16:rowId xmlns:a16="http://schemas.microsoft.com/office/drawing/2014/main" val="10001"/>
                  </a:ext>
                </a:extLst>
              </a:tr>
              <a:tr h="1683903">
                <a:tc>
                  <a:txBody>
                    <a:bodyPr/>
                    <a:lstStyle/>
                    <a:p>
                      <a:pPr algn="r"/>
                      <a:r>
                        <a:rPr lang="tr-TR" sz="1600" b="1" i="1" dirty="0"/>
                        <a:t>Mühendislik ve Tasarım Becerileri</a:t>
                      </a:r>
                      <a:endParaRPr lang="tr-TR" sz="1600" b="1" i="1" dirty="0">
                        <a:latin typeface="Muli" charset="-94"/>
                      </a:endParaRPr>
                    </a:p>
                  </a:txBody>
                  <a:tcPr anchor="ctr"/>
                </a:tc>
                <a:tc>
                  <a:txBody>
                    <a:bodyPr/>
                    <a:lstStyle/>
                    <a:p>
                      <a:pPr algn="just"/>
                      <a:r>
                        <a:rPr lang="tr-TR" sz="1600" b="0" dirty="0"/>
                        <a:t>Bu alan, fen bilimlerini matematik, teknoloji ve mühendislikle bütünleştirmeyi sağlayarak, problemlere disiplinler arası bakış açısıyla, öğrencileri buluş ve </a:t>
                      </a:r>
                      <a:r>
                        <a:rPr lang="tr-TR" sz="1600" b="0" dirty="0" err="1"/>
                        <a:t>inovasyon</a:t>
                      </a:r>
                      <a:r>
                        <a:rPr lang="tr-TR" sz="1600" b="0" dirty="0"/>
                        <a:t> yapabilme seviyesine ulaştırarak, öğrencilerin edindikleri bilgi ve becerileri kullanarak ürün oluşturmalarını ve bu ürünlere nasıl katma değer kazandırılabilecekleri konusunda stratejileri geliştirmesini kapsamaktadır.</a:t>
                      </a:r>
                      <a:endParaRPr lang="tr-TR" sz="1600" b="0" dirty="0">
                        <a:latin typeface="Muli" charset="-94"/>
                      </a:endParaRPr>
                    </a:p>
                  </a:txBody>
                  <a:tcPr anchor="ctr"/>
                </a:tc>
                <a:extLst>
                  <a:ext uri="{0D108BD9-81ED-4DB2-BD59-A6C34878D82A}">
                    <a16:rowId xmlns:a16="http://schemas.microsoft.com/office/drawing/2014/main" val="10002"/>
                  </a:ext>
                </a:extLst>
              </a:tr>
              <a:tr h="1683903">
                <a:tc>
                  <a:txBody>
                    <a:bodyPr/>
                    <a:lstStyle/>
                    <a:p>
                      <a:pPr algn="r"/>
                      <a:r>
                        <a:rPr lang="tr-TR" sz="1600" b="1" i="1" dirty="0"/>
                        <a:t>Yönergelere Uyma Becerileri</a:t>
                      </a:r>
                      <a:endParaRPr lang="tr-TR" sz="1600" b="1" i="1" dirty="0">
                        <a:latin typeface="Muli" charset="-94"/>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600" b="0" dirty="0"/>
                        <a:t>Yönerge</a:t>
                      </a:r>
                      <a:r>
                        <a:rPr lang="tr-TR" sz="1600" b="0" baseline="0" dirty="0"/>
                        <a:t> şeklinde verilen görev adımlarını mantıklı bir şekilde takip edilmesi.</a:t>
                      </a:r>
                      <a:endParaRPr lang="tr-TR" sz="1600" b="0" dirty="0">
                        <a:latin typeface="Muli" charset="-94"/>
                      </a:endParaRPr>
                    </a:p>
                  </a:txBody>
                  <a:tcPr anchor="ctr"/>
                </a:tc>
                <a:extLst>
                  <a:ext uri="{0D108BD9-81ED-4DB2-BD59-A6C34878D82A}">
                    <a16:rowId xmlns:a16="http://schemas.microsoft.com/office/drawing/2014/main" val="2850861093"/>
                  </a:ext>
                </a:extLst>
              </a:tr>
            </a:tbl>
          </a:graphicData>
        </a:graphic>
      </p:graphicFrame>
    </p:spTree>
    <p:extLst>
      <p:ext uri="{BB962C8B-B14F-4D97-AF65-F5344CB8AC3E}">
        <p14:creationId xmlns:p14="http://schemas.microsoft.com/office/powerpoint/2010/main" val="2260031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Gözlem yapma ve ölçümleme</a:t>
            </a:r>
          </a:p>
        </p:txBody>
      </p:sp>
      <p:pic>
        <p:nvPicPr>
          <p:cNvPr id="9" name="Resim 8">
            <a:extLst>
              <a:ext uri="{FF2B5EF4-FFF2-40B4-BE49-F238E27FC236}">
                <a16:creationId xmlns:a16="http://schemas.microsoft.com/office/drawing/2014/main" id="{41A2F8C2-69EC-4F06-BF9D-EAB8C325C9ED}"/>
              </a:ext>
            </a:extLst>
          </p:cNvPr>
          <p:cNvPicPr>
            <a:picLocks noChangeAspect="1"/>
          </p:cNvPicPr>
          <p:nvPr/>
        </p:nvPicPr>
        <p:blipFill>
          <a:blip r:embed="rId3"/>
          <a:stretch>
            <a:fillRect/>
          </a:stretch>
        </p:blipFill>
        <p:spPr>
          <a:xfrm>
            <a:off x="2538024" y="1118405"/>
            <a:ext cx="7115951" cy="52080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9715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Verileri kullanma ve model oluşturma</a:t>
            </a:r>
          </a:p>
        </p:txBody>
      </p:sp>
      <p:pic>
        <p:nvPicPr>
          <p:cNvPr id="9" name="Resim 8">
            <a:extLst>
              <a:ext uri="{FF2B5EF4-FFF2-40B4-BE49-F238E27FC236}">
                <a16:creationId xmlns:a16="http://schemas.microsoft.com/office/drawing/2014/main" id="{C74E1C86-E232-407D-A896-1D76C5CDE1DA}"/>
              </a:ext>
            </a:extLst>
          </p:cNvPr>
          <p:cNvPicPr>
            <a:picLocks noChangeAspect="1"/>
          </p:cNvPicPr>
          <p:nvPr/>
        </p:nvPicPr>
        <p:blipFill>
          <a:blip r:embed="rId3"/>
          <a:stretch>
            <a:fillRect/>
          </a:stretch>
        </p:blipFill>
        <p:spPr>
          <a:xfrm>
            <a:off x="2161428" y="1071549"/>
            <a:ext cx="7869144" cy="51885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1645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Değişkenleri belirleme ve kontrol etme</a:t>
            </a:r>
          </a:p>
        </p:txBody>
      </p:sp>
      <p:pic>
        <p:nvPicPr>
          <p:cNvPr id="9" name="Resim 8">
            <a:extLst>
              <a:ext uri="{FF2B5EF4-FFF2-40B4-BE49-F238E27FC236}">
                <a16:creationId xmlns:a16="http://schemas.microsoft.com/office/drawing/2014/main" id="{33FFB7AA-D371-42EE-B10F-188CF9FCB0D2}"/>
              </a:ext>
            </a:extLst>
          </p:cNvPr>
          <p:cNvPicPr>
            <a:picLocks noChangeAspect="1"/>
          </p:cNvPicPr>
          <p:nvPr/>
        </p:nvPicPr>
        <p:blipFill>
          <a:blip r:embed="rId3"/>
          <a:stretch>
            <a:fillRect/>
          </a:stretch>
        </p:blipFill>
        <p:spPr>
          <a:xfrm>
            <a:off x="2698796" y="1194819"/>
            <a:ext cx="6794408" cy="5062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53187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Hipotez test etme</a:t>
            </a:r>
          </a:p>
        </p:txBody>
      </p:sp>
      <p:pic>
        <p:nvPicPr>
          <p:cNvPr id="9" name="Resim 8">
            <a:extLst>
              <a:ext uri="{FF2B5EF4-FFF2-40B4-BE49-F238E27FC236}">
                <a16:creationId xmlns:a16="http://schemas.microsoft.com/office/drawing/2014/main" id="{CE26E486-5CAD-4E9B-AF2E-4ABDF35D8996}"/>
              </a:ext>
            </a:extLst>
          </p:cNvPr>
          <p:cNvPicPr>
            <a:picLocks noChangeAspect="1"/>
          </p:cNvPicPr>
          <p:nvPr/>
        </p:nvPicPr>
        <p:blipFill>
          <a:blip r:embed="rId3"/>
          <a:stretch>
            <a:fillRect/>
          </a:stretch>
        </p:blipFill>
        <p:spPr>
          <a:xfrm>
            <a:off x="2833541" y="1081307"/>
            <a:ext cx="6524918" cy="52759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56110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Çıkarımda bulunma</a:t>
            </a:r>
          </a:p>
        </p:txBody>
      </p:sp>
      <p:pic>
        <p:nvPicPr>
          <p:cNvPr id="9" name="Resim 8">
            <a:extLst>
              <a:ext uri="{FF2B5EF4-FFF2-40B4-BE49-F238E27FC236}">
                <a16:creationId xmlns:a16="http://schemas.microsoft.com/office/drawing/2014/main" id="{E69A0D11-6D1A-4CCF-ADDD-C2ED7CC35AE9}"/>
              </a:ext>
            </a:extLst>
          </p:cNvPr>
          <p:cNvPicPr>
            <a:picLocks noChangeAspect="1"/>
          </p:cNvPicPr>
          <p:nvPr/>
        </p:nvPicPr>
        <p:blipFill>
          <a:blip r:embed="rId3"/>
          <a:stretch>
            <a:fillRect/>
          </a:stretch>
        </p:blipFill>
        <p:spPr>
          <a:xfrm>
            <a:off x="1747562" y="1246730"/>
            <a:ext cx="8696875" cy="49514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529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46166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2400" b="0" cap="none" spc="600" dirty="0">
                <a:ln w="0"/>
                <a:solidFill>
                  <a:schemeClr val="bg1"/>
                </a:solidFill>
                <a:effectLst>
                  <a:outerShdw blurRad="38100" dist="19050" dir="2700000" algn="tl" rotWithShape="0">
                    <a:schemeClr val="dk1">
                      <a:alpha val="40000"/>
                    </a:schemeClr>
                  </a:outerShdw>
                </a:effectLst>
              </a:rPr>
              <a:t>Bilişsel Düzey</a:t>
            </a:r>
          </a:p>
        </p:txBody>
      </p:sp>
      <p:graphicFrame>
        <p:nvGraphicFramePr>
          <p:cNvPr id="10" name="Diagram 7">
            <a:extLst>
              <a:ext uri="{FF2B5EF4-FFF2-40B4-BE49-F238E27FC236}">
                <a16:creationId xmlns:a16="http://schemas.microsoft.com/office/drawing/2014/main" id="{402EB660-E19F-4833-96E2-62BC44065D87}"/>
              </a:ext>
            </a:extLst>
          </p:cNvPr>
          <p:cNvGraphicFramePr/>
          <p:nvPr/>
        </p:nvGraphicFramePr>
        <p:xfrm>
          <a:off x="547595" y="1220231"/>
          <a:ext cx="11016048"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descr="bilgi ile ilgili gÃ¶rsel sonucu">
            <a:extLst>
              <a:ext uri="{FF2B5EF4-FFF2-40B4-BE49-F238E27FC236}">
                <a16:creationId xmlns:a16="http://schemas.microsoft.com/office/drawing/2014/main" id="{D87E2E30-93D0-4F64-8006-BF71A4E012E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946216">
            <a:off x="281932" y="3099652"/>
            <a:ext cx="3631827" cy="18159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Picture 4" descr="beceri ile ilgili gÃ¶rsel sonucu">
            <a:extLst>
              <a:ext uri="{FF2B5EF4-FFF2-40B4-BE49-F238E27FC236}">
                <a16:creationId xmlns:a16="http://schemas.microsoft.com/office/drawing/2014/main" id="{CC0272E1-2DC0-4EB9-A43F-DCCE5C305AF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922638">
            <a:off x="4072961" y="3118590"/>
            <a:ext cx="3777458" cy="18523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6" descr="yeterlilik ile ilgili gÃ¶rsel sonucu">
            <a:extLst>
              <a:ext uri="{FF2B5EF4-FFF2-40B4-BE49-F238E27FC236}">
                <a16:creationId xmlns:a16="http://schemas.microsoft.com/office/drawing/2014/main" id="{A423595F-8A9B-469D-BE5C-A93EAB0227C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899705">
            <a:off x="7950047" y="3256786"/>
            <a:ext cx="3948365" cy="19477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480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Neden-sonuç ilişkisi kurma</a:t>
            </a:r>
          </a:p>
        </p:txBody>
      </p:sp>
      <p:pic>
        <p:nvPicPr>
          <p:cNvPr id="9" name="Resim 8">
            <a:extLst>
              <a:ext uri="{FF2B5EF4-FFF2-40B4-BE49-F238E27FC236}">
                <a16:creationId xmlns:a16="http://schemas.microsoft.com/office/drawing/2014/main" id="{8A5F650A-CE51-4CE5-BDF3-69A184BB5172}"/>
              </a:ext>
            </a:extLst>
          </p:cNvPr>
          <p:cNvPicPr>
            <a:picLocks noChangeAspect="1"/>
          </p:cNvPicPr>
          <p:nvPr/>
        </p:nvPicPr>
        <p:blipFill>
          <a:blip r:embed="rId3"/>
          <a:stretch>
            <a:fillRect/>
          </a:stretch>
        </p:blipFill>
        <p:spPr>
          <a:xfrm>
            <a:off x="2199579" y="1124817"/>
            <a:ext cx="7792842" cy="51952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7944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Deney oluşturma</a:t>
            </a:r>
          </a:p>
        </p:txBody>
      </p:sp>
      <p:pic>
        <p:nvPicPr>
          <p:cNvPr id="9" name="Picture 2">
            <a:extLst>
              <a:ext uri="{FF2B5EF4-FFF2-40B4-BE49-F238E27FC236}">
                <a16:creationId xmlns:a16="http://schemas.microsoft.com/office/drawing/2014/main" id="{26684FCD-AC3E-47F6-86D0-EFED2A7F8477}"/>
              </a:ext>
            </a:extLst>
          </p:cNvPr>
          <p:cNvPicPr>
            <a:picLocks noChangeAspect="1" noChangeArrowheads="1"/>
          </p:cNvPicPr>
          <p:nvPr/>
        </p:nvPicPr>
        <p:blipFill>
          <a:blip r:embed="rId3"/>
          <a:srcRect/>
          <a:stretch>
            <a:fillRect/>
          </a:stretch>
        </p:blipFill>
        <p:spPr bwMode="auto">
          <a:xfrm>
            <a:off x="222805" y="1166263"/>
            <a:ext cx="6628161" cy="3108379"/>
          </a:xfrm>
          <a:prstGeom prst="rect">
            <a:avLst/>
          </a:prstGeom>
          <a:ln>
            <a:noFill/>
          </a:ln>
          <a:effectLst>
            <a:outerShdw blurRad="292100" dist="139700" dir="2700000" algn="tl" rotWithShape="0">
              <a:srgbClr val="333333">
                <a:alpha val="65000"/>
              </a:srgbClr>
            </a:outerShdw>
          </a:effectLst>
        </p:spPr>
      </p:pic>
      <p:pic>
        <p:nvPicPr>
          <p:cNvPr id="10" name="Picture 3">
            <a:extLst>
              <a:ext uri="{FF2B5EF4-FFF2-40B4-BE49-F238E27FC236}">
                <a16:creationId xmlns:a16="http://schemas.microsoft.com/office/drawing/2014/main" id="{2306237A-3B8B-4EEB-8B57-85F310506848}"/>
              </a:ext>
            </a:extLst>
          </p:cNvPr>
          <p:cNvPicPr>
            <a:picLocks noChangeAspect="1" noChangeArrowheads="1"/>
          </p:cNvPicPr>
          <p:nvPr/>
        </p:nvPicPr>
        <p:blipFill>
          <a:blip r:embed="rId4"/>
          <a:srcRect/>
          <a:stretch>
            <a:fillRect/>
          </a:stretch>
        </p:blipFill>
        <p:spPr bwMode="auto">
          <a:xfrm>
            <a:off x="7171120" y="2348168"/>
            <a:ext cx="4666939" cy="3933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312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spc="600" dirty="0">
                <a:ln w="0"/>
                <a:solidFill>
                  <a:schemeClr val="bg1"/>
                </a:solidFill>
                <a:effectLst>
                  <a:outerShdw blurRad="38100" dist="19050" dir="2700000" algn="tl" rotWithShape="0">
                    <a:schemeClr val="dk1">
                      <a:alpha val="40000"/>
                    </a:schemeClr>
                  </a:outerShdw>
                </a:effectLst>
              </a:rPr>
              <a:t>Yönergelere uyma</a:t>
            </a:r>
            <a:endParaRPr lang="tr-TR" sz="3200" b="0" cap="none" spc="600" dirty="0">
              <a:ln w="0"/>
              <a:solidFill>
                <a:schemeClr val="bg1"/>
              </a:solidFill>
              <a:effectLst>
                <a:outerShdw blurRad="38100" dist="19050" dir="2700000" algn="tl" rotWithShape="0">
                  <a:schemeClr val="dk1">
                    <a:alpha val="40000"/>
                  </a:schemeClr>
                </a:outerShdw>
              </a:effectLst>
            </a:endParaRPr>
          </a:p>
        </p:txBody>
      </p:sp>
      <p:pic>
        <p:nvPicPr>
          <p:cNvPr id="9" name="Picture 2">
            <a:extLst>
              <a:ext uri="{FF2B5EF4-FFF2-40B4-BE49-F238E27FC236}">
                <a16:creationId xmlns:a16="http://schemas.microsoft.com/office/drawing/2014/main" id="{692CE17F-71A0-4216-8B47-73AA973700A5}"/>
              </a:ext>
            </a:extLst>
          </p:cNvPr>
          <p:cNvPicPr>
            <a:picLocks noChangeAspect="1" noChangeArrowheads="1"/>
          </p:cNvPicPr>
          <p:nvPr/>
        </p:nvPicPr>
        <p:blipFill>
          <a:blip r:embed="rId3"/>
          <a:srcRect/>
          <a:stretch>
            <a:fillRect/>
          </a:stretch>
        </p:blipFill>
        <p:spPr bwMode="auto">
          <a:xfrm>
            <a:off x="1894754" y="1095372"/>
            <a:ext cx="8402492" cy="51465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0157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Yaşamsal beceriler</a:t>
            </a:r>
          </a:p>
        </p:txBody>
      </p:sp>
      <p:pic>
        <p:nvPicPr>
          <p:cNvPr id="9" name="Resim 8">
            <a:extLst>
              <a:ext uri="{FF2B5EF4-FFF2-40B4-BE49-F238E27FC236}">
                <a16:creationId xmlns:a16="http://schemas.microsoft.com/office/drawing/2014/main" id="{87B088F1-AD00-4EED-8AC9-CDB0FB871477}"/>
              </a:ext>
            </a:extLst>
          </p:cNvPr>
          <p:cNvPicPr>
            <a:picLocks noChangeAspect="1"/>
          </p:cNvPicPr>
          <p:nvPr/>
        </p:nvPicPr>
        <p:blipFill>
          <a:blip r:embed="rId3"/>
          <a:stretch>
            <a:fillRect/>
          </a:stretch>
        </p:blipFill>
        <p:spPr>
          <a:xfrm>
            <a:off x="1408903" y="1221560"/>
            <a:ext cx="9374193" cy="49539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2185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Mühendislik ve tasarım becerileri</a:t>
            </a:r>
          </a:p>
        </p:txBody>
      </p:sp>
      <p:pic>
        <p:nvPicPr>
          <p:cNvPr id="9" name="Resim 8">
            <a:extLst>
              <a:ext uri="{FF2B5EF4-FFF2-40B4-BE49-F238E27FC236}">
                <a16:creationId xmlns:a16="http://schemas.microsoft.com/office/drawing/2014/main" id="{50236159-B4B1-4769-B69D-2ABBB9325997}"/>
              </a:ext>
            </a:extLst>
          </p:cNvPr>
          <p:cNvPicPr>
            <a:picLocks noChangeAspect="1"/>
          </p:cNvPicPr>
          <p:nvPr/>
        </p:nvPicPr>
        <p:blipFill>
          <a:blip r:embed="rId3"/>
          <a:stretch>
            <a:fillRect/>
          </a:stretch>
        </p:blipFill>
        <p:spPr>
          <a:xfrm>
            <a:off x="2824162" y="1073906"/>
            <a:ext cx="6896613" cy="52904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65019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3200" b="0" cap="none" spc="600" dirty="0">
                <a:ln w="0"/>
                <a:solidFill>
                  <a:schemeClr val="bg1"/>
                </a:solidFill>
                <a:effectLst>
                  <a:outerShdw blurRad="38100" dist="19050" dir="2700000" algn="tl" rotWithShape="0">
                    <a:schemeClr val="dk1">
                      <a:alpha val="40000"/>
                    </a:schemeClr>
                  </a:outerShdw>
                </a:effectLst>
              </a:rPr>
              <a:t>Mühendislik ve tasarım becerileri</a:t>
            </a:r>
          </a:p>
        </p:txBody>
      </p:sp>
      <p:pic>
        <p:nvPicPr>
          <p:cNvPr id="9" name="Resim 8">
            <a:extLst>
              <a:ext uri="{FF2B5EF4-FFF2-40B4-BE49-F238E27FC236}">
                <a16:creationId xmlns:a16="http://schemas.microsoft.com/office/drawing/2014/main" id="{58ADA4D3-D6C6-4A0E-9D8E-7AC5ACCF760B}"/>
              </a:ext>
            </a:extLst>
          </p:cNvPr>
          <p:cNvPicPr>
            <a:picLocks noChangeAspect="1"/>
          </p:cNvPicPr>
          <p:nvPr/>
        </p:nvPicPr>
        <p:blipFill>
          <a:blip r:embed="rId3"/>
          <a:stretch>
            <a:fillRect/>
          </a:stretch>
        </p:blipFill>
        <p:spPr>
          <a:xfrm>
            <a:off x="180602" y="1005622"/>
            <a:ext cx="6245958" cy="4264068"/>
          </a:xfrm>
          <a:prstGeom prst="rect">
            <a:avLst/>
          </a:prstGeom>
          <a:ln>
            <a:noFill/>
          </a:ln>
          <a:effectLst>
            <a:outerShdw blurRad="292100" dist="139700" dir="2700000" algn="tl" rotWithShape="0">
              <a:srgbClr val="333333">
                <a:alpha val="65000"/>
              </a:srgbClr>
            </a:outerShdw>
          </a:effectLst>
        </p:spPr>
      </p:pic>
      <p:pic>
        <p:nvPicPr>
          <p:cNvPr id="10" name="Resim 9">
            <a:extLst>
              <a:ext uri="{FF2B5EF4-FFF2-40B4-BE49-F238E27FC236}">
                <a16:creationId xmlns:a16="http://schemas.microsoft.com/office/drawing/2014/main" id="{B337E55D-97BB-4ED8-9786-520E2A16C448}"/>
              </a:ext>
            </a:extLst>
          </p:cNvPr>
          <p:cNvPicPr>
            <a:picLocks noChangeAspect="1"/>
          </p:cNvPicPr>
          <p:nvPr/>
        </p:nvPicPr>
        <p:blipFill>
          <a:blip r:embed="rId4"/>
          <a:stretch>
            <a:fillRect/>
          </a:stretch>
        </p:blipFill>
        <p:spPr>
          <a:xfrm>
            <a:off x="5566429" y="5122139"/>
            <a:ext cx="6444969" cy="13750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46701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58477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endParaRPr lang="tr-TR" sz="3200" b="0" cap="none" spc="600" dirty="0">
              <a:ln w="0"/>
              <a:solidFill>
                <a:schemeClr val="bg1"/>
              </a:solidFill>
              <a:effectLst>
                <a:outerShdw blurRad="38100" dist="19050" dir="2700000" algn="tl" rotWithShape="0">
                  <a:schemeClr val="dk1">
                    <a:alpha val="40000"/>
                  </a:schemeClr>
                </a:outerShdw>
              </a:effectLst>
            </a:endParaRPr>
          </a:p>
        </p:txBody>
      </p:sp>
      <p:sp>
        <p:nvSpPr>
          <p:cNvPr id="9" name="Unvan 1">
            <a:extLst>
              <a:ext uri="{FF2B5EF4-FFF2-40B4-BE49-F238E27FC236}">
                <a16:creationId xmlns:a16="http://schemas.microsoft.com/office/drawing/2014/main" id="{3DF1C39B-CABD-4083-96B2-C8FDE6FF28E7}"/>
              </a:ext>
            </a:extLst>
          </p:cNvPr>
          <p:cNvSpPr txBox="1">
            <a:spLocks/>
          </p:cNvSpPr>
          <p:nvPr/>
        </p:nvSpPr>
        <p:spPr>
          <a:xfrm>
            <a:off x="0" y="2130425"/>
            <a:ext cx="12191999" cy="14700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800" dirty="0">
                <a:latin typeface="Bahnschrift" panose="020B0502040204020203" pitchFamily="34" charset="0"/>
              </a:rPr>
              <a:t>DİNLEDİĞİNİZ İÇİN TEŞEKKÜR EDERİM.</a:t>
            </a:r>
          </a:p>
        </p:txBody>
      </p:sp>
      <p:sp>
        <p:nvSpPr>
          <p:cNvPr id="10" name="TextBox 1">
            <a:extLst>
              <a:ext uri="{FF2B5EF4-FFF2-40B4-BE49-F238E27FC236}">
                <a16:creationId xmlns:a16="http://schemas.microsoft.com/office/drawing/2014/main" id="{9C620907-7281-4D92-8688-A8A5025FA757}"/>
              </a:ext>
            </a:extLst>
          </p:cNvPr>
          <p:cNvSpPr txBox="1">
            <a:spLocks/>
          </p:cNvSpPr>
          <p:nvPr/>
        </p:nvSpPr>
        <p:spPr>
          <a:xfrm>
            <a:off x="5617861" y="4088085"/>
            <a:ext cx="6400800" cy="2409121"/>
          </a:xfrm>
          <a:prstGeom prst="rect">
            <a:avLst/>
          </a:prstGeom>
          <a:noFill/>
        </p:spPr>
        <p:txBody>
          <a:bodyPr wrap="square" lIns="68580" tIns="34290" rIns="68580" bIns="3429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tr-TR" sz="2000" b="1" spc="450" dirty="0">
                <a:effectLst>
                  <a:outerShdw blurRad="38100" dist="38100" dir="2700000" algn="tl">
                    <a:srgbClr val="000000">
                      <a:alpha val="43137"/>
                    </a:srgbClr>
                  </a:outerShdw>
                </a:effectLst>
              </a:rPr>
              <a:t>ERAY SELÇUK</a:t>
            </a:r>
          </a:p>
          <a:p>
            <a:pPr marL="0" indent="0" algn="r">
              <a:buNone/>
            </a:pPr>
            <a:r>
              <a:rPr lang="tr-TR" sz="1600" dirty="0"/>
              <a:t>Eğitimde Ölçme ve Değerlendirme Uzmanı</a:t>
            </a:r>
          </a:p>
          <a:p>
            <a:pPr marL="0" indent="0" algn="r">
              <a:buNone/>
            </a:pPr>
            <a:r>
              <a:rPr lang="tr-TR" sz="1600" dirty="0"/>
              <a:t>Ölçme, Değerlendirme ve Sınav Hizmetleri Gen. </a:t>
            </a:r>
            <a:r>
              <a:rPr lang="tr-TR" sz="1600" dirty="0" err="1"/>
              <a:t>Müd</a:t>
            </a:r>
            <a:r>
              <a:rPr lang="tr-TR" sz="1600" dirty="0"/>
              <a:t>. Soru Oluşturma ve Geliştirme Daire Başkanlığı</a:t>
            </a:r>
            <a:endParaRPr lang="tr-TR" sz="1600" i="1" dirty="0">
              <a:ln w="0"/>
              <a:effectLst>
                <a:outerShdw blurRad="38100" dist="19050" dir="2700000" algn="tl" rotWithShape="0">
                  <a:schemeClr val="dk1">
                    <a:alpha val="40000"/>
                  </a:schemeClr>
                </a:outerShdw>
              </a:effectLst>
              <a:hlinkClick r:id="rId3"/>
            </a:endParaRPr>
          </a:p>
          <a:p>
            <a:pPr marL="0" indent="0" algn="r">
              <a:lnSpc>
                <a:spcPct val="150000"/>
              </a:lnSpc>
              <a:buNone/>
            </a:pPr>
            <a:r>
              <a:rPr lang="tr-TR" sz="1600" i="1" dirty="0">
                <a:ln w="0">
                  <a:solidFill>
                    <a:schemeClr val="tx1"/>
                  </a:solidFill>
                </a:ln>
                <a:hlinkClick r:id="rId3"/>
              </a:rPr>
              <a:t>erayselcuk84@gmail.com</a:t>
            </a:r>
            <a:endParaRPr lang="tr-TR" sz="1600" i="1" dirty="0">
              <a:ln w="0">
                <a:solidFill>
                  <a:schemeClr val="tx1"/>
                </a:solidFill>
              </a:ln>
            </a:endParaRPr>
          </a:p>
          <a:p>
            <a:pPr marL="0" indent="0" algn="r">
              <a:lnSpc>
                <a:spcPct val="150000"/>
              </a:lnSpc>
              <a:buNone/>
            </a:pPr>
            <a:r>
              <a:rPr lang="tr-TR" sz="1600" i="1" dirty="0">
                <a:ln w="0">
                  <a:solidFill>
                    <a:schemeClr val="tx1"/>
                  </a:solidFill>
                </a:ln>
              </a:rPr>
              <a:t>0 (505) 681 60 81</a:t>
            </a:r>
          </a:p>
        </p:txBody>
      </p:sp>
    </p:spTree>
    <p:extLst>
      <p:ext uri="{BB962C8B-B14F-4D97-AF65-F5344CB8AC3E}">
        <p14:creationId xmlns:p14="http://schemas.microsoft.com/office/powerpoint/2010/main" val="2064137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2" name="Diyagram 7">
            <a:extLst>
              <a:ext uri="{FF2B5EF4-FFF2-40B4-BE49-F238E27FC236}">
                <a16:creationId xmlns:a16="http://schemas.microsoft.com/office/drawing/2014/main" id="{CCDAF425-8C7C-4D19-BCD3-69EA342D93E6}"/>
              </a:ext>
            </a:extLst>
          </p:cNvPr>
          <p:cNvGraphicFramePr/>
          <p:nvPr/>
        </p:nvGraphicFramePr>
        <p:xfrm>
          <a:off x="520505" y="1336430"/>
          <a:ext cx="11317554" cy="4600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46166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2400" b="1" spc="600" dirty="0">
                <a:ea typeface="Cambria" pitchFamily="18" charset="0"/>
              </a:rPr>
              <a:t>Bilgi, Beceri ve Yeterlilik</a:t>
            </a:r>
            <a:endParaRPr lang="tr-TR" sz="1600" b="0" cap="none" spc="6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30539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461665"/>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tr-TR" sz="2400" b="1" spc="600" dirty="0">
                <a:ea typeface="Cambria" pitchFamily="18" charset="0"/>
              </a:rPr>
              <a:t>Neden becerileri ölçmeliyiz?</a:t>
            </a:r>
            <a:endParaRPr lang="tr-TR" sz="1600" b="0" cap="none" spc="600" dirty="0">
              <a:ln w="0"/>
              <a:solidFill>
                <a:schemeClr val="bg1"/>
              </a:solidFill>
              <a:effectLst>
                <a:outerShdw blurRad="38100" dist="19050" dir="2700000" algn="tl" rotWithShape="0">
                  <a:schemeClr val="dk1">
                    <a:alpha val="40000"/>
                  </a:schemeClr>
                </a:outerShdw>
              </a:effectLst>
            </a:endParaRPr>
          </a:p>
        </p:txBody>
      </p:sp>
      <p:sp>
        <p:nvSpPr>
          <p:cNvPr id="11" name="Rectangle 11">
            <a:extLst>
              <a:ext uri="{FF2B5EF4-FFF2-40B4-BE49-F238E27FC236}">
                <a16:creationId xmlns:a16="http://schemas.microsoft.com/office/drawing/2014/main" id="{CB80893A-B271-49D5-B67C-4B8962B10B19}"/>
              </a:ext>
            </a:extLst>
          </p:cNvPr>
          <p:cNvSpPr/>
          <p:nvPr/>
        </p:nvSpPr>
        <p:spPr>
          <a:xfrm>
            <a:off x="361204" y="1319529"/>
            <a:ext cx="11469592" cy="4805803"/>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774700" marR="431800" indent="-342900" algn="just">
              <a:lnSpc>
                <a:spcPct val="150000"/>
              </a:lnSpc>
              <a:spcBef>
                <a:spcPts val="600"/>
              </a:spcBef>
              <a:spcAft>
                <a:spcPts val="600"/>
              </a:spcAft>
            </a:pPr>
            <a:r>
              <a:rPr lang="tr-TR" sz="2000" b="1" i="1" dirty="0">
                <a:solidFill>
                  <a:schemeClr val="tx1"/>
                </a:solidFill>
                <a:latin typeface="Cambria" pitchFamily="18" charset="0"/>
                <a:ea typeface="Cambria" pitchFamily="18" charset="0"/>
              </a:rPr>
              <a:t>BECERİLER,</a:t>
            </a:r>
          </a:p>
          <a:p>
            <a:pPr marL="774700" marR="431800" indent="-342900" algn="just">
              <a:lnSpc>
                <a:spcPct val="150000"/>
              </a:lnSpc>
              <a:spcBef>
                <a:spcPts val="600"/>
              </a:spcBef>
              <a:spcAft>
                <a:spcPts val="600"/>
              </a:spcAft>
              <a:buFont typeface="Arial" panose="020B0604020202020204" pitchFamily="34" charset="0"/>
              <a:buChar char="•"/>
            </a:pPr>
            <a:r>
              <a:rPr lang="tr-TR" sz="2000" i="1" dirty="0">
                <a:latin typeface="Cambria" pitchFamily="18" charset="0"/>
                <a:ea typeface="Cambria" pitchFamily="18" charset="0"/>
              </a:rPr>
              <a:t>Karmaşıktır (komplekstir). </a:t>
            </a:r>
            <a:r>
              <a:rPr lang="tr-TR" sz="2000" i="1" dirty="0">
                <a:solidFill>
                  <a:srgbClr val="FF0000"/>
                </a:solidFill>
                <a:latin typeface="Cambria" pitchFamily="18" charset="0"/>
                <a:ea typeface="Cambria" pitchFamily="18" charset="0"/>
              </a:rPr>
              <a:t>(Bilişsel yapılarla </a:t>
            </a:r>
            <a:r>
              <a:rPr lang="tr-TR" sz="2000" i="1" u="sng" dirty="0">
                <a:solidFill>
                  <a:srgbClr val="FF0000"/>
                </a:solidFill>
                <a:latin typeface="Cambria" pitchFamily="18" charset="0"/>
                <a:ea typeface="Cambria" pitchFamily="18" charset="0"/>
              </a:rPr>
              <a:t>bağımlı</a:t>
            </a:r>
            <a:r>
              <a:rPr lang="tr-TR" sz="2000" i="1" dirty="0">
                <a:solidFill>
                  <a:srgbClr val="FF0000"/>
                </a:solidFill>
                <a:latin typeface="Cambria" pitchFamily="18" charset="0"/>
                <a:ea typeface="Cambria" pitchFamily="18" charset="0"/>
              </a:rPr>
              <a:t> içsel yapılardır.)</a:t>
            </a:r>
          </a:p>
          <a:p>
            <a:pPr marL="774700" marR="431800" indent="-342900" algn="just">
              <a:lnSpc>
                <a:spcPct val="150000"/>
              </a:lnSpc>
              <a:spcBef>
                <a:spcPts val="600"/>
              </a:spcBef>
              <a:spcAft>
                <a:spcPts val="600"/>
              </a:spcAft>
              <a:buFont typeface="Arial" panose="020B0604020202020204" pitchFamily="34" charset="0"/>
              <a:buChar char="•"/>
            </a:pPr>
            <a:r>
              <a:rPr lang="tr-TR" sz="2000" i="1" dirty="0">
                <a:solidFill>
                  <a:schemeClr val="tx1"/>
                </a:solidFill>
                <a:latin typeface="Cambria" pitchFamily="18" charset="0"/>
                <a:ea typeface="Cambria" pitchFamily="18" charset="0"/>
              </a:rPr>
              <a:t>Bir bütündürler.</a:t>
            </a:r>
          </a:p>
          <a:p>
            <a:pPr marL="774700" marR="431800" indent="-342900" algn="just">
              <a:lnSpc>
                <a:spcPct val="150000"/>
              </a:lnSpc>
              <a:spcBef>
                <a:spcPts val="600"/>
              </a:spcBef>
              <a:spcAft>
                <a:spcPts val="600"/>
              </a:spcAft>
              <a:buFont typeface="Arial" panose="020B0604020202020204" pitchFamily="34" charset="0"/>
              <a:buChar char="•"/>
            </a:pPr>
            <a:r>
              <a:rPr lang="tr-TR" sz="2000" i="1" dirty="0">
                <a:latin typeface="Cambria" pitchFamily="18" charset="0"/>
                <a:ea typeface="Cambria" pitchFamily="18" charset="0"/>
              </a:rPr>
              <a:t>Dayanıklı yapılardır. </a:t>
            </a:r>
            <a:r>
              <a:rPr lang="tr-TR" sz="2000" i="1" dirty="0">
                <a:solidFill>
                  <a:srgbClr val="FF0000"/>
                </a:solidFill>
                <a:latin typeface="Cambria" pitchFamily="18" charset="0"/>
                <a:ea typeface="Cambria" pitchFamily="18" charset="0"/>
              </a:rPr>
              <a:t>(Uzun zamanda gelişen)</a:t>
            </a:r>
          </a:p>
          <a:p>
            <a:pPr marL="774700" marR="431800" indent="-342900" algn="just">
              <a:lnSpc>
                <a:spcPct val="150000"/>
              </a:lnSpc>
              <a:spcBef>
                <a:spcPts val="600"/>
              </a:spcBef>
              <a:spcAft>
                <a:spcPts val="600"/>
              </a:spcAft>
              <a:buFont typeface="Arial" panose="020B0604020202020204" pitchFamily="34" charset="0"/>
              <a:buChar char="•"/>
            </a:pPr>
            <a:r>
              <a:rPr lang="tr-TR" sz="2000" i="1" dirty="0">
                <a:latin typeface="Cambria" pitchFamily="18" charset="0"/>
                <a:ea typeface="Cambria" pitchFamily="18" charset="0"/>
              </a:rPr>
              <a:t>Değişime karşı dirençlidirler. </a:t>
            </a:r>
            <a:r>
              <a:rPr lang="tr-TR" sz="2000" i="1" dirty="0">
                <a:solidFill>
                  <a:srgbClr val="FF0000"/>
                </a:solidFill>
                <a:latin typeface="Cambria" pitchFamily="18" charset="0"/>
                <a:ea typeface="Cambria" pitchFamily="18" charset="0"/>
              </a:rPr>
              <a:t>(Uzun zamanda değişmeyen)</a:t>
            </a:r>
          </a:p>
          <a:p>
            <a:pPr marL="774700" marR="431800" indent="-342900" algn="just">
              <a:lnSpc>
                <a:spcPct val="150000"/>
              </a:lnSpc>
              <a:spcBef>
                <a:spcPts val="600"/>
              </a:spcBef>
              <a:spcAft>
                <a:spcPts val="600"/>
              </a:spcAft>
              <a:buFont typeface="Arial" panose="020B0604020202020204" pitchFamily="34" charset="0"/>
              <a:buChar char="•"/>
            </a:pPr>
            <a:r>
              <a:rPr lang="tr-TR" sz="2000" i="1" dirty="0">
                <a:solidFill>
                  <a:schemeClr val="tx1"/>
                </a:solidFill>
                <a:latin typeface="Cambria" pitchFamily="18" charset="0"/>
                <a:ea typeface="Cambria" pitchFamily="18" charset="0"/>
              </a:rPr>
              <a:t>Sürekli geliştirilebilirler.</a:t>
            </a:r>
          </a:p>
          <a:p>
            <a:pPr marL="774700" marR="431800" indent="-342900" algn="just">
              <a:lnSpc>
                <a:spcPct val="150000"/>
              </a:lnSpc>
              <a:spcBef>
                <a:spcPts val="600"/>
              </a:spcBef>
              <a:spcAft>
                <a:spcPts val="600"/>
              </a:spcAft>
              <a:buFont typeface="Arial" panose="020B0604020202020204" pitchFamily="34" charset="0"/>
              <a:buChar char="•"/>
            </a:pPr>
            <a:r>
              <a:rPr lang="tr-TR" sz="2000" i="1" dirty="0">
                <a:solidFill>
                  <a:schemeClr val="tx1"/>
                </a:solidFill>
                <a:latin typeface="Cambria" pitchFamily="18" charset="0"/>
                <a:ea typeface="Cambria" pitchFamily="18" charset="0"/>
              </a:rPr>
              <a:t>Başka bir duruma  aktarılabilirler.</a:t>
            </a:r>
          </a:p>
          <a:p>
            <a:pPr marL="774700" marR="431800" indent="-342900" algn="just">
              <a:lnSpc>
                <a:spcPct val="150000"/>
              </a:lnSpc>
              <a:spcBef>
                <a:spcPts val="600"/>
              </a:spcBef>
              <a:spcAft>
                <a:spcPts val="600"/>
              </a:spcAft>
              <a:buFont typeface="Arial" panose="020B0604020202020204" pitchFamily="34" charset="0"/>
              <a:buChar char="•"/>
            </a:pPr>
            <a:r>
              <a:rPr lang="tr-TR" sz="2000" i="1" dirty="0">
                <a:latin typeface="Cambria" pitchFamily="18" charset="0"/>
                <a:ea typeface="Cambria" pitchFamily="18" charset="0"/>
              </a:rPr>
              <a:t>Kapsamdan </a:t>
            </a:r>
            <a:r>
              <a:rPr lang="tr-TR" sz="2000" i="1" u="sng" dirty="0">
                <a:latin typeface="Cambria" pitchFamily="18" charset="0"/>
                <a:ea typeface="Cambria" pitchFamily="18" charset="0"/>
              </a:rPr>
              <a:t>bağımsız</a:t>
            </a:r>
            <a:r>
              <a:rPr lang="tr-TR" sz="2000" i="1" dirty="0">
                <a:latin typeface="Cambria" pitchFamily="18" charset="0"/>
                <a:ea typeface="Cambria" pitchFamily="18" charset="0"/>
              </a:rPr>
              <a:t> bir şekilde gözlenebilir ve ölçülebilir yapılardır.</a:t>
            </a:r>
          </a:p>
        </p:txBody>
      </p:sp>
    </p:spTree>
    <p:extLst>
      <p:ext uri="{BB962C8B-B14F-4D97-AF65-F5344CB8AC3E}">
        <p14:creationId xmlns:p14="http://schemas.microsoft.com/office/powerpoint/2010/main" val="3328323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400110"/>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Crete Round"/>
              <a:buNone/>
              <a:tabLst/>
              <a:defRPr/>
            </a:pPr>
            <a:r>
              <a:rPr lang="tr-TR" sz="2000" dirty="0">
                <a:solidFill>
                  <a:schemeClr val="bg1"/>
                </a:solidFill>
                <a:latin typeface="Crete Round"/>
                <a:ea typeface="Crete Round"/>
                <a:cs typeface="Crete Round"/>
                <a:sym typeface="Crete Round"/>
              </a:rPr>
              <a:t>Aynı kazanımlar üzerine oluşturulan TEOG ve LGS soruları</a:t>
            </a:r>
            <a:endParaRPr kumimoji="0" lang="tr-TR" sz="2000" b="0" i="0" u="none" strike="noStrike" kern="0" cap="none" spc="0" normalizeH="0" baseline="0" noProof="0" dirty="0">
              <a:ln>
                <a:noFill/>
              </a:ln>
              <a:solidFill>
                <a:schemeClr val="bg1"/>
              </a:solidFill>
              <a:effectLst/>
              <a:uLnTx/>
              <a:uFillTx/>
              <a:latin typeface="Crete Round"/>
              <a:ea typeface="Crete Round"/>
              <a:cs typeface="Crete Round"/>
              <a:sym typeface="Crete Round"/>
            </a:endParaRPr>
          </a:p>
        </p:txBody>
      </p:sp>
      <p:pic>
        <p:nvPicPr>
          <p:cNvPr id="9" name="Picture 3">
            <a:extLst>
              <a:ext uri="{FF2B5EF4-FFF2-40B4-BE49-F238E27FC236}">
                <a16:creationId xmlns:a16="http://schemas.microsoft.com/office/drawing/2014/main" id="{6215310E-8384-45E1-91C9-52F738AFD552}"/>
              </a:ext>
            </a:extLst>
          </p:cNvPr>
          <p:cNvPicPr>
            <a:picLocks noChangeAspect="1" noChangeArrowheads="1"/>
          </p:cNvPicPr>
          <p:nvPr/>
        </p:nvPicPr>
        <p:blipFill>
          <a:blip r:embed="rId3"/>
          <a:srcRect/>
          <a:stretch>
            <a:fillRect/>
          </a:stretch>
        </p:blipFill>
        <p:spPr bwMode="auto">
          <a:xfrm>
            <a:off x="470385" y="1427885"/>
            <a:ext cx="5316331" cy="4836437"/>
          </a:xfrm>
          <a:prstGeom prst="rect">
            <a:avLst/>
          </a:prstGeom>
          <a:ln>
            <a:noFill/>
          </a:ln>
          <a:effectLst>
            <a:outerShdw blurRad="292100" dist="139700" dir="2700000" algn="tl" rotWithShape="0">
              <a:srgbClr val="333333">
                <a:alpha val="65000"/>
              </a:srgbClr>
            </a:outerShdw>
          </a:effectLst>
        </p:spPr>
      </p:pic>
      <p:sp>
        <p:nvSpPr>
          <p:cNvPr id="10" name="10 Metin kutusu">
            <a:extLst>
              <a:ext uri="{FF2B5EF4-FFF2-40B4-BE49-F238E27FC236}">
                <a16:creationId xmlns:a16="http://schemas.microsoft.com/office/drawing/2014/main" id="{ADA30E38-CB2A-4A5C-BC56-2422E01672F6}"/>
              </a:ext>
            </a:extLst>
          </p:cNvPr>
          <p:cNvSpPr txBox="1"/>
          <p:nvPr/>
        </p:nvSpPr>
        <p:spPr>
          <a:xfrm>
            <a:off x="1041268" y="1127453"/>
            <a:ext cx="3744416" cy="369332"/>
          </a:xfrm>
          <a:prstGeom prst="rect">
            <a:avLst/>
          </a:prstGeom>
          <a:noFill/>
        </p:spPr>
        <p:txBody>
          <a:bodyPr wrap="square" rtlCol="0">
            <a:spAutoFit/>
          </a:bodyPr>
          <a:lstStyle/>
          <a:p>
            <a:pPr algn="ctr"/>
            <a:r>
              <a:rPr lang="tr-TR" dirty="0"/>
              <a:t>EKİM 2019 ÖRNEK SORU</a:t>
            </a:r>
          </a:p>
        </p:txBody>
      </p:sp>
      <p:pic>
        <p:nvPicPr>
          <p:cNvPr id="11" name="Picture 2">
            <a:extLst>
              <a:ext uri="{FF2B5EF4-FFF2-40B4-BE49-F238E27FC236}">
                <a16:creationId xmlns:a16="http://schemas.microsoft.com/office/drawing/2014/main" id="{855DD5A3-F42A-4DDF-84D3-369D804117B2}"/>
              </a:ext>
            </a:extLst>
          </p:cNvPr>
          <p:cNvPicPr>
            <a:picLocks noChangeAspect="1" noChangeArrowheads="1"/>
          </p:cNvPicPr>
          <p:nvPr/>
        </p:nvPicPr>
        <p:blipFill>
          <a:blip r:embed="rId4"/>
          <a:srcRect/>
          <a:stretch>
            <a:fillRect/>
          </a:stretch>
        </p:blipFill>
        <p:spPr bwMode="auto">
          <a:xfrm>
            <a:off x="7424699" y="1571666"/>
            <a:ext cx="3211640" cy="1537488"/>
          </a:xfrm>
          <a:prstGeom prst="rect">
            <a:avLst/>
          </a:prstGeom>
          <a:ln>
            <a:noFill/>
          </a:ln>
          <a:effectLst>
            <a:outerShdw blurRad="292100" dist="139700" dir="2700000" algn="tl" rotWithShape="0">
              <a:srgbClr val="333333">
                <a:alpha val="65000"/>
              </a:srgbClr>
            </a:outerShdw>
          </a:effectLst>
        </p:spPr>
      </p:pic>
      <p:pic>
        <p:nvPicPr>
          <p:cNvPr id="12" name="Picture 5">
            <a:extLst>
              <a:ext uri="{FF2B5EF4-FFF2-40B4-BE49-F238E27FC236}">
                <a16:creationId xmlns:a16="http://schemas.microsoft.com/office/drawing/2014/main" id="{374E34C2-E13E-4B3E-A762-308BE7206D80}"/>
              </a:ext>
            </a:extLst>
          </p:cNvPr>
          <p:cNvPicPr>
            <a:picLocks noChangeAspect="1" noChangeArrowheads="1"/>
          </p:cNvPicPr>
          <p:nvPr/>
        </p:nvPicPr>
        <p:blipFill>
          <a:blip r:embed="rId5"/>
          <a:srcRect/>
          <a:stretch>
            <a:fillRect/>
          </a:stretch>
        </p:blipFill>
        <p:spPr bwMode="auto">
          <a:xfrm>
            <a:off x="7424698" y="4080488"/>
            <a:ext cx="3211639" cy="1766957"/>
          </a:xfrm>
          <a:prstGeom prst="rect">
            <a:avLst/>
          </a:prstGeom>
          <a:ln>
            <a:noFill/>
          </a:ln>
          <a:effectLst>
            <a:outerShdw blurRad="292100" dist="139700" dir="2700000" algn="tl" rotWithShape="0">
              <a:srgbClr val="333333">
                <a:alpha val="65000"/>
              </a:srgbClr>
            </a:outerShdw>
          </a:effectLst>
        </p:spPr>
      </p:pic>
      <p:sp>
        <p:nvSpPr>
          <p:cNvPr id="14" name="11 Metin kutusu">
            <a:extLst>
              <a:ext uri="{FF2B5EF4-FFF2-40B4-BE49-F238E27FC236}">
                <a16:creationId xmlns:a16="http://schemas.microsoft.com/office/drawing/2014/main" id="{5AA322EB-08F9-41F6-955C-02150AC0E923}"/>
              </a:ext>
            </a:extLst>
          </p:cNvPr>
          <p:cNvSpPr txBox="1"/>
          <p:nvPr/>
        </p:nvSpPr>
        <p:spPr>
          <a:xfrm>
            <a:off x="7730347" y="1176006"/>
            <a:ext cx="2600344" cy="369332"/>
          </a:xfrm>
          <a:prstGeom prst="rect">
            <a:avLst/>
          </a:prstGeom>
          <a:noFill/>
        </p:spPr>
        <p:txBody>
          <a:bodyPr wrap="square" rtlCol="0">
            <a:spAutoFit/>
          </a:bodyPr>
          <a:lstStyle/>
          <a:p>
            <a:pPr algn="ctr"/>
            <a:r>
              <a:rPr lang="tr-TR" dirty="0"/>
              <a:t>28/11/2013 MATEMATİK</a:t>
            </a:r>
          </a:p>
        </p:txBody>
      </p:sp>
      <p:sp>
        <p:nvSpPr>
          <p:cNvPr id="15" name="13 Metin kutusu">
            <a:extLst>
              <a:ext uri="{FF2B5EF4-FFF2-40B4-BE49-F238E27FC236}">
                <a16:creationId xmlns:a16="http://schemas.microsoft.com/office/drawing/2014/main" id="{0AEF1ED3-5640-44F5-90A4-43860940BDAB}"/>
              </a:ext>
            </a:extLst>
          </p:cNvPr>
          <p:cNvSpPr txBox="1"/>
          <p:nvPr/>
        </p:nvSpPr>
        <p:spPr>
          <a:xfrm>
            <a:off x="7730347" y="3709716"/>
            <a:ext cx="2504043" cy="369332"/>
          </a:xfrm>
          <a:prstGeom prst="rect">
            <a:avLst/>
          </a:prstGeom>
          <a:noFill/>
        </p:spPr>
        <p:txBody>
          <a:bodyPr wrap="square" rtlCol="0">
            <a:spAutoFit/>
          </a:bodyPr>
          <a:lstStyle/>
          <a:p>
            <a:pPr algn="ctr"/>
            <a:r>
              <a:rPr lang="tr-TR" dirty="0"/>
              <a:t>14/12/2013 MATEMATİK</a:t>
            </a:r>
          </a:p>
        </p:txBody>
      </p:sp>
      <p:sp>
        <p:nvSpPr>
          <p:cNvPr id="16" name="6 Metin kutusu">
            <a:extLst>
              <a:ext uri="{FF2B5EF4-FFF2-40B4-BE49-F238E27FC236}">
                <a16:creationId xmlns:a16="http://schemas.microsoft.com/office/drawing/2014/main" id="{5186AE31-E49E-4825-98D4-6E6F24650086}"/>
              </a:ext>
            </a:extLst>
          </p:cNvPr>
          <p:cNvSpPr txBox="1"/>
          <p:nvPr/>
        </p:nvSpPr>
        <p:spPr>
          <a:xfrm>
            <a:off x="7263" y="801827"/>
            <a:ext cx="121920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tr-TR" sz="1600" dirty="0">
                <a:latin typeface="Muli" charset="-94"/>
              </a:rPr>
              <a:t>M.8.1.2.5. Çok büyük ve çok küçük sayıları bilimsel gösterimle ifade eder ve karşılaştırır.</a:t>
            </a:r>
          </a:p>
        </p:txBody>
      </p:sp>
    </p:spTree>
    <p:extLst>
      <p:ext uri="{BB962C8B-B14F-4D97-AF65-F5344CB8AC3E}">
        <p14:creationId xmlns:p14="http://schemas.microsoft.com/office/powerpoint/2010/main" val="4144621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0" y="6500087"/>
            <a:ext cx="12199263" cy="362881"/>
            <a:chOff x="0" y="6500087"/>
            <a:chExt cx="12199263" cy="362881"/>
          </a:xfrm>
        </p:grpSpPr>
        <p:sp>
          <p:nvSpPr>
            <p:cNvPr id="4" name="Dikdörtgen 3"/>
            <p:cNvSpPr/>
            <p:nvPr/>
          </p:nvSpPr>
          <p:spPr>
            <a:xfrm>
              <a:off x="0" y="6502968"/>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838059" y="6500087"/>
              <a:ext cx="361204" cy="36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up 5"/>
          <p:cNvGrpSpPr/>
          <p:nvPr/>
        </p:nvGrpSpPr>
        <p:grpSpPr>
          <a:xfrm>
            <a:off x="0" y="0"/>
            <a:ext cx="12192000" cy="360000"/>
            <a:chOff x="0" y="0"/>
            <a:chExt cx="12192000" cy="360000"/>
          </a:xfrm>
        </p:grpSpPr>
        <p:sp>
          <p:nvSpPr>
            <p:cNvPr id="7" name="Dikdörtgen 6"/>
            <p:cNvSpPr/>
            <p:nvPr/>
          </p:nvSpPr>
          <p:spPr>
            <a:xfrm>
              <a:off x="0" y="0"/>
              <a:ext cx="12192000" cy="36000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Picture 4" descr="meb yeni logo indir ile ilgili gÃ¶rsel sonucu"/>
            <p:cNvPicPr>
              <a:picLocks noChangeAspect="1" noChangeArrowheads="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361204" cy="3600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Dikdörtgen 12">
            <a:extLst>
              <a:ext uri="{FF2B5EF4-FFF2-40B4-BE49-F238E27FC236}">
                <a16:creationId xmlns:a16="http://schemas.microsoft.com/office/drawing/2014/main" id="{64446A69-7DD0-4557-840B-28577019FEA9}"/>
              </a:ext>
            </a:extLst>
          </p:cNvPr>
          <p:cNvSpPr/>
          <p:nvPr/>
        </p:nvSpPr>
        <p:spPr>
          <a:xfrm>
            <a:off x="0" y="360000"/>
            <a:ext cx="12192000" cy="400110"/>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chemeClr val="dk1"/>
              </a:buClr>
              <a:buSzPts val="2800"/>
              <a:buFont typeface="Crete Round"/>
              <a:buNone/>
              <a:tabLst/>
              <a:defRPr/>
            </a:pPr>
            <a:r>
              <a:rPr lang="tr-TR" sz="2000">
                <a:solidFill>
                  <a:schemeClr val="bg1"/>
                </a:solidFill>
                <a:latin typeface="Crete Round"/>
                <a:ea typeface="Crete Round"/>
                <a:cs typeface="Crete Round"/>
                <a:sym typeface="Crete Round"/>
              </a:rPr>
              <a:t>Aynı kazanımlar üzerine oluşturulan TEOG ve LGS soruları</a:t>
            </a:r>
            <a:endParaRPr kumimoji="0" lang="tr-TR" sz="2000" b="0" i="0" u="none" strike="noStrike" kern="0" cap="none" spc="0" normalizeH="0" baseline="0" noProof="0" dirty="0">
              <a:ln>
                <a:noFill/>
              </a:ln>
              <a:solidFill>
                <a:schemeClr val="bg1"/>
              </a:solidFill>
              <a:effectLst/>
              <a:uLnTx/>
              <a:uFillTx/>
              <a:latin typeface="Crete Round"/>
              <a:ea typeface="Crete Round"/>
              <a:cs typeface="Crete Round"/>
              <a:sym typeface="Crete Round"/>
            </a:endParaRPr>
          </a:p>
        </p:txBody>
      </p:sp>
      <p:sp>
        <p:nvSpPr>
          <p:cNvPr id="9" name="6 Metin kutusu">
            <a:extLst>
              <a:ext uri="{FF2B5EF4-FFF2-40B4-BE49-F238E27FC236}">
                <a16:creationId xmlns:a16="http://schemas.microsoft.com/office/drawing/2014/main" id="{B10A50EF-01B3-4AD7-8549-852261F6AA89}"/>
              </a:ext>
            </a:extLst>
          </p:cNvPr>
          <p:cNvSpPr txBox="1"/>
          <p:nvPr/>
        </p:nvSpPr>
        <p:spPr>
          <a:xfrm>
            <a:off x="0" y="769584"/>
            <a:ext cx="1219926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tr-TR" dirty="0"/>
              <a:t>F.8.5.1.1. Basit makinelerin sağladığı avantajları örnekler üzerinden açıklar. </a:t>
            </a:r>
            <a:endParaRPr lang="tr-TR" dirty="0">
              <a:latin typeface="Muli" charset="-94"/>
            </a:endParaRPr>
          </a:p>
        </p:txBody>
      </p:sp>
      <p:pic>
        <p:nvPicPr>
          <p:cNvPr id="10" name="Picture 18">
            <a:extLst>
              <a:ext uri="{FF2B5EF4-FFF2-40B4-BE49-F238E27FC236}">
                <a16:creationId xmlns:a16="http://schemas.microsoft.com/office/drawing/2014/main" id="{E614BC0A-4DD7-4DCD-8B1E-385EDBA271BA}"/>
              </a:ext>
            </a:extLst>
          </p:cNvPr>
          <p:cNvPicPr>
            <a:picLocks noChangeAspect="1"/>
          </p:cNvPicPr>
          <p:nvPr/>
        </p:nvPicPr>
        <p:blipFill>
          <a:blip r:embed="rId3" cstate="print"/>
          <a:stretch>
            <a:fillRect/>
          </a:stretch>
        </p:blipFill>
        <p:spPr>
          <a:xfrm>
            <a:off x="622754" y="1795105"/>
            <a:ext cx="6717501" cy="4329057"/>
          </a:xfrm>
          <a:prstGeom prst="rect">
            <a:avLst/>
          </a:prstGeom>
          <a:ln>
            <a:noFill/>
          </a:ln>
          <a:effectLst>
            <a:outerShdw blurRad="292100" dist="139700" dir="2700000" algn="tl" rotWithShape="0">
              <a:srgbClr val="333333">
                <a:alpha val="65000"/>
              </a:srgbClr>
            </a:outerShdw>
          </a:effectLst>
        </p:spPr>
      </p:pic>
      <p:pic>
        <p:nvPicPr>
          <p:cNvPr id="11" name="Picture 20">
            <a:extLst>
              <a:ext uri="{FF2B5EF4-FFF2-40B4-BE49-F238E27FC236}">
                <a16:creationId xmlns:a16="http://schemas.microsoft.com/office/drawing/2014/main" id="{774AA0CD-6D5C-4780-9907-C072AB4056D6}"/>
              </a:ext>
            </a:extLst>
          </p:cNvPr>
          <p:cNvPicPr>
            <a:picLocks noChangeAspect="1"/>
          </p:cNvPicPr>
          <p:nvPr/>
        </p:nvPicPr>
        <p:blipFill>
          <a:blip r:embed="rId4" cstate="print"/>
          <a:stretch>
            <a:fillRect/>
          </a:stretch>
        </p:blipFill>
        <p:spPr>
          <a:xfrm>
            <a:off x="8233760" y="1795105"/>
            <a:ext cx="3335486" cy="42933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38559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1219</Words>
  <Application>Microsoft Office PowerPoint</Application>
  <PresentationFormat>Geniş ekran</PresentationFormat>
  <Paragraphs>191</Paragraphs>
  <Slides>56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56</vt:i4>
      </vt:variant>
    </vt:vector>
  </HeadingPairs>
  <TitlesOfParts>
    <vt:vector size="64" baseType="lpstr">
      <vt:lpstr>Arial</vt:lpstr>
      <vt:lpstr>Bahnschrift</vt:lpstr>
      <vt:lpstr>Calibri</vt:lpstr>
      <vt:lpstr>Calibri Light</vt:lpstr>
      <vt:lpstr>Cambria</vt:lpstr>
      <vt:lpstr>Crete Round</vt:lpstr>
      <vt:lpstr>Muli</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eray selçuk</dc:creator>
  <cp:lastModifiedBy>Hakem</cp:lastModifiedBy>
  <cp:revision>14</cp:revision>
  <dcterms:created xsi:type="dcterms:W3CDTF">2021-01-13T15:08:31Z</dcterms:created>
  <dcterms:modified xsi:type="dcterms:W3CDTF">2021-04-13T17:07:08Z</dcterms:modified>
</cp:coreProperties>
</file>